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hOkG6Y9wxMEgmo8nhpLLmhOZva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6866" autoAdjust="0"/>
  </p:normalViewPr>
  <p:slideViewPr>
    <p:cSldViewPr snapToGrid="0">
      <p:cViewPr varScale="1">
        <p:scale>
          <a:sx n="52" d="100"/>
          <a:sy n="52" d="100"/>
        </p:scale>
        <p:origin x="283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21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3" Type="http://schemas.openxmlformats.org/officeDocument/2006/relationships/tableStyles" Target="tableStyles.xml"/><Relationship Id="rId19" Type="http://customschemas.google.com/relationships/presentationmetadata" Target="meta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US" dirty="0"/>
          </a:p>
        </p:txBody>
      </p:sp>
      <p:sp>
        <p:nvSpPr>
          <p:cNvPr id="183" name="Google Shape;18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ommerce.senate.gov/services/files/4BD2D522-2092-4246-91A5-58EEF99750BC" TargetMode="External"/><Relationship Id="rId5" Type="http://schemas.openxmlformats.org/officeDocument/2006/relationships/hyperlink" Target="https://www.commerce.senate.gov/2025/2/cruz-led-investigation-uncovers-2-billion-in-woke-dei-grants-at-nsf-releases-full-database" TargetMode="External"/><Relationship Id="rId4" Type="http://schemas.openxmlformats.org/officeDocument/2006/relationships/hyperlink" Target="https://inside.charlotte.edu/news-features/key-legal-and-policy-changes-what-you-need-to-know/?j=1759238&amp;sfmc_sub=202416489&amp;l=296_HTML&amp;u=36083077&amp;mid=515007859&amp;jb=3&amp;utm_source=sfmc&amp;utm_medium=email&amp;utm_campaign=SLGMessage_PolicyHub_Spring2025&amp;utm_term=Button%3a+Centralized+Resource+Page&amp;utm_id=1759238&amp;sfmc_id=20241648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"/>
          <p:cNvSpPr txBox="1"/>
          <p:nvPr/>
        </p:nvSpPr>
        <p:spPr>
          <a:xfrm>
            <a:off x="484120" y="874072"/>
            <a:ext cx="11278576" cy="8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r>
              <a:rPr lang="en-US" sz="3600" b="1" dirty="0">
                <a:solidFill>
                  <a:schemeClr val="dk1"/>
                </a:solidFill>
              </a:rPr>
              <a:t>Legal and Policy Changes: Awareness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0"/>
          <p:cNvSpPr txBox="1"/>
          <p:nvPr/>
        </p:nvSpPr>
        <p:spPr>
          <a:xfrm>
            <a:off x="1318200" y="1714972"/>
            <a:ext cx="9555600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Charlotte’s 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centralized resource</a:t>
            </a:r>
            <a:endParaRPr lang="en-US" sz="3200" dirty="0"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U.S. Senate Committee on Commerce, Science &amp; Transportation report (October 2024)</a:t>
            </a:r>
          </a:p>
          <a:p>
            <a:pPr marL="457200" lvl="5" indent="-457200">
              <a:lnSpc>
                <a:spcPct val="150000"/>
              </a:lnSpc>
              <a:buSzPts val="2800"/>
              <a:buFont typeface="Wingdings" panose="05000000000000000000" pitchFamily="2" charset="2"/>
              <a:buChar char="Ø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Press release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</a:t>
            </a:r>
            <a:endParaRPr lang="en-US" sz="3200" dirty="0"/>
          </a:p>
          <a:p>
            <a:pPr marL="457200" lvl="3" indent="-457200">
              <a:lnSpc>
                <a:spcPct val="150000"/>
              </a:lnSpc>
              <a:buSzPts val="2800"/>
              <a:buFont typeface="Wingdings" panose="05000000000000000000" pitchFamily="2" charset="2"/>
              <a:buChar char="Ø"/>
            </a:pPr>
            <a:r>
              <a:rPr lang="en-US" sz="3200" dirty="0">
                <a:hlinkClick r:id="rId6"/>
              </a:rPr>
              <a:t>Report</a:t>
            </a:r>
            <a:r>
              <a:rPr lang="en-US" sz="3200" dirty="0"/>
              <a:t> </a:t>
            </a:r>
          </a:p>
          <a:p>
            <a:pPr marL="457200" lvl="3" indent="-457200">
              <a:lnSpc>
                <a:spcPct val="150000"/>
              </a:lnSpc>
              <a:buSzPts val="2800"/>
              <a:buFont typeface="Wingdings" panose="05000000000000000000" pitchFamily="2" charset="2"/>
              <a:buChar char="Ø"/>
            </a:pPr>
            <a:r>
              <a:rPr lang="en-US" sz="3200" dirty="0">
                <a:hlinkClick r:id="rId5"/>
              </a:rPr>
              <a:t>Database</a:t>
            </a:r>
            <a:r>
              <a:rPr lang="en-US" sz="3200" dirty="0"/>
              <a:t> (scroll to the end of the press release to download)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43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Wingdings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Xiaoxia Newton</dc:creator>
  <cp:lastModifiedBy>Matt</cp:lastModifiedBy>
  <cp:revision>4</cp:revision>
  <dcterms:modified xsi:type="dcterms:W3CDTF">2025-03-21T15:29:41Z</dcterms:modified>
</cp:coreProperties>
</file>