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990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01cc563494_1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8" name="Google Shape;58;g301cc563494_1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1cc56349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4" name="Google Shape;64;g301cc56349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 idx="4294967295"/>
          </p:nvPr>
        </p:nvSpPr>
        <p:spPr>
          <a:xfrm>
            <a:off x="311700" y="7094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511" b="1"/>
              <a:t>NEW ACADEMIC LEADERS</a:t>
            </a:r>
            <a:endParaRPr sz="3511" b="1"/>
          </a:p>
        </p:txBody>
      </p:sp>
      <p:pic>
        <p:nvPicPr>
          <p:cNvPr id="61" name="Google Shape;61;p14"/>
          <p:cNvPicPr preferRelativeResize="0"/>
          <p:nvPr/>
        </p:nvPicPr>
        <p:blipFill rotWithShape="1">
          <a:blip r:embed="rId4">
            <a:alphaModFix/>
          </a:blip>
          <a:srcRect t="25422" b="5943"/>
          <a:stretch/>
        </p:blipFill>
        <p:spPr>
          <a:xfrm>
            <a:off x="108650" y="1543150"/>
            <a:ext cx="8926699" cy="3446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12613" y="1424256"/>
            <a:ext cx="3518769" cy="3518769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>
            <a:spLocks noGrp="1"/>
          </p:cNvSpPr>
          <p:nvPr>
            <p:ph type="title" idx="4294967295"/>
          </p:nvPr>
        </p:nvSpPr>
        <p:spPr>
          <a:xfrm>
            <a:off x="311700" y="7094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511" b="1"/>
              <a:t>2024-2025 SEARCHES</a:t>
            </a:r>
            <a:endParaRPr sz="3511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(16:9)</PresentationFormat>
  <Paragraphs>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Simple Light</vt:lpstr>
      <vt:lpstr>NEW ACADEMIC LEADERS</vt:lpstr>
      <vt:lpstr>2024-2025 SEARCHES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Matt Wyse</dc:creator>
  <cp:lastModifiedBy>Matt</cp:lastModifiedBy>
  <cp:revision>1</cp:revision>
  <dcterms:modified xsi:type="dcterms:W3CDTF">2024-09-18T13:29:03Z</dcterms:modified>
</cp:coreProperties>
</file>