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9" r:id="rId4"/>
    <p:sldMasterId id="2147483701" r:id="rId5"/>
    <p:sldMasterId id="2147483703" r:id="rId6"/>
  </p:sldMasterIdLst>
  <p:notesMasterIdLst>
    <p:notesMasterId r:id="rId19"/>
  </p:notesMasterIdLst>
  <p:sldIdLst>
    <p:sldId id="382" r:id="rId7"/>
    <p:sldId id="383" r:id="rId8"/>
    <p:sldId id="386" r:id="rId9"/>
    <p:sldId id="385" r:id="rId10"/>
    <p:sldId id="388" r:id="rId11"/>
    <p:sldId id="389" r:id="rId12"/>
    <p:sldId id="390" r:id="rId13"/>
    <p:sldId id="394" r:id="rId14"/>
    <p:sldId id="405" r:id="rId15"/>
    <p:sldId id="397" r:id="rId16"/>
    <p:sldId id="404" r:id="rId17"/>
    <p:sldId id="285" r:id="rId18"/>
  </p:sldIdLst>
  <p:sldSz cx="9144000" cy="5143500" type="screen16x9"/>
  <p:notesSz cx="7315200" cy="96012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Lato" panose="020F0502020204030203" pitchFamily="34" charset="0"/>
      <p:regular r:id="rId26"/>
      <p:bold r:id="rId27"/>
      <p:italic r:id="rId28"/>
      <p:boldItalic r:id="rId29"/>
    </p:embeddedFont>
    <p:embeddedFont>
      <p:font typeface="Lato Light" panose="020F0302020204030203" pitchFamily="34" charset="0"/>
      <p:regular r:id="rId30"/>
      <p:bold r:id="rId31"/>
      <p:italic r:id="rId32"/>
      <p:boldItalic r:id="rId33"/>
    </p:embeddedFont>
    <p:embeddedFont>
      <p:font typeface="Montserrat ExtraBold" panose="00000900000000000000" pitchFamily="2" charset="0"/>
      <p:bold r:id="rId34"/>
      <p:italic r:id="rId35"/>
      <p:boldItalic r:id="rId36"/>
    </p:embeddedFont>
    <p:embeddedFont>
      <p:font typeface="Open Sans" panose="020B0606030504020204" pitchFamily="34" charset="0"/>
      <p:regular r:id="rId37"/>
      <p:bold r:id="rId38"/>
      <p:italic r:id="rId39"/>
      <p:boldItalic r:id="rId40"/>
    </p:embeddedFont>
    <p:embeddedFont>
      <p:font typeface="Oswald" pitchFamily="2" charset="0"/>
      <p:regular r:id="rId41"/>
      <p:bold r:id="rId42"/>
    </p:embeddedFont>
    <p:embeddedFont>
      <p:font typeface="Proxima Nova" panose="020B0604020202020204" charset="0"/>
      <p:regular r:id="rId43"/>
      <p:bold r:id="rId44"/>
      <p:italic r:id="rId45"/>
      <p:boldItalic r:id="rId46"/>
    </p:embeddedFont>
    <p:embeddedFont>
      <p:font typeface="Proxima Nova Extrabold" panose="020B0604020202020204" charset="0"/>
      <p:bold r:id="rId47"/>
      <p:boldItalic r:id="rId48"/>
    </p:embeddedFont>
    <p:embeddedFont>
      <p:font typeface="Proxima Nova Semibold" panose="020B0604020202020204" charset="0"/>
      <p:regular r:id="rId49"/>
      <p:bold r:id="rId50"/>
      <p:italic r:id="rId51"/>
      <p:boldItalic r:id="rId52"/>
    </p:embeddedFont>
    <p:embeddedFont>
      <p:font typeface="Rockwell" panose="02060603020205020403" pitchFamily="18" charset="0"/>
      <p:regular r:id="rId53"/>
      <p:bold r:id="rId54"/>
      <p:italic r:id="rId55"/>
      <p:boldItalic r:id="rId56"/>
    </p:embeddedFont>
    <p:embeddedFont>
      <p:font typeface="Segoe UI" panose="020B0502040204020203"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8D7514-7291-7B52-F190-B1C9934B1303}" name="Jennifer Russell" initials="JR" userId="S::jrussell@bncollege.com::d99d6418-2cb9-4b76-8ad1-cb41481294af" providerId="AD"/>
  <p188:author id="{13AE9ECD-8E28-8C1B-303F-5F8FAF041373}" name="Brigid O'Reilly" initials="BO" userId="S::boreilly@bned.com::3d71d8d8-b7bc-4c0b-8547-ebc78f4a5f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Brigid O'Reilly" initials="" lastIdx="1" clrIdx="0"/>
  <p:cmAuthor id="1" name="Brigid O'Reilly" initials="BO" lastIdx="8" clrIdx="1">
    <p:extLst>
      <p:ext uri="{19B8F6BF-5375-455C-9EA6-DF929625EA0E}">
        <p15:presenceInfo xmlns:p15="http://schemas.microsoft.com/office/powerpoint/2012/main" userId="S-1-5-21-2578196082-3231038444-3116734396-672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B35"/>
    <a:srgbClr val="095741"/>
    <a:srgbClr val="5F9A84"/>
    <a:srgbClr val="FFFFFF"/>
    <a:srgbClr val="E2F0D9"/>
    <a:srgbClr val="C5E0B4"/>
    <a:srgbClr val="AB9867"/>
    <a:srgbClr val="674EA7"/>
    <a:srgbClr val="6600CC"/>
    <a:srgbClr val="3876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33318D-F15A-42BA-BA98-5FA488944D66}">
  <a:tblStyle styleId="{B733318D-F15A-42BA-BA98-5FA488944D6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6"/>
    <p:restoredTop sz="93475" autoAdjust="0"/>
  </p:normalViewPr>
  <p:slideViewPr>
    <p:cSldViewPr snapToGrid="0">
      <p:cViewPr varScale="1">
        <p:scale>
          <a:sx n="140" d="100"/>
          <a:sy n="140" d="100"/>
        </p:scale>
        <p:origin x="1062" y="102"/>
      </p:cViewPr>
      <p:guideLst>
        <p:guide pos="2880"/>
        <p:guide orient="horz" pos="1620"/>
      </p:guideLst>
    </p:cSldViewPr>
  </p:slideViewPr>
  <p:notesTextViewPr>
    <p:cViewPr>
      <p:scale>
        <a:sx n="1" d="1"/>
        <a:sy n="1" d="1"/>
      </p:scale>
      <p:origin x="0" y="0"/>
    </p:cViewPr>
  </p:notesTextViewPr>
  <p:sorterViewPr>
    <p:cViewPr>
      <p:scale>
        <a:sx n="66" d="100"/>
        <a:sy n="66" d="100"/>
      </p:scale>
      <p:origin x="0" y="-900"/>
    </p:cViewPr>
  </p:sorterViewPr>
  <p:notesViewPr>
    <p:cSldViewPr snapToGrid="0" showGuides="1">
      <p:cViewPr varScale="1">
        <p:scale>
          <a:sx n="42" d="100"/>
          <a:sy n="42" d="100"/>
        </p:scale>
        <p:origin x="2907" y="42"/>
      </p:cViewPr>
      <p:guideLst>
        <p:guide orient="horz" pos="3024"/>
        <p:guide pos="230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font" Target="fonts/font31.fntdata"/><Relationship Id="rId55" Type="http://schemas.openxmlformats.org/officeDocument/2006/relationships/font" Target="fonts/font36.fntdata"/><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10.fntdata"/><Relationship Id="rId11" Type="http://schemas.openxmlformats.org/officeDocument/2006/relationships/slide" Target="slides/slide5.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3" Type="http://schemas.openxmlformats.org/officeDocument/2006/relationships/font" Target="fonts/font34.fntdata"/><Relationship Id="rId58" Type="http://schemas.openxmlformats.org/officeDocument/2006/relationships/font" Target="fonts/font39.fntdata"/><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notesMaster" Target="notesMasters/notesMaster1.xml"/><Relationship Id="rId14" Type="http://schemas.openxmlformats.org/officeDocument/2006/relationships/slide" Target="slides/slide8.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font" Target="fonts/font29.fntdata"/><Relationship Id="rId56" Type="http://schemas.openxmlformats.org/officeDocument/2006/relationships/font" Target="fonts/font37.fntdata"/><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32.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59" Type="http://schemas.openxmlformats.org/officeDocument/2006/relationships/font" Target="fonts/font40.fntdata"/><Relationship Id="rId20" Type="http://schemas.openxmlformats.org/officeDocument/2006/relationships/font" Target="fonts/font1.fntdata"/><Relationship Id="rId41" Type="http://schemas.openxmlformats.org/officeDocument/2006/relationships/font" Target="fonts/font22.fntdata"/><Relationship Id="rId54" Type="http://schemas.openxmlformats.org/officeDocument/2006/relationships/font" Target="fonts/font35.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font" Target="fonts/font30.fntdata"/><Relationship Id="rId57" Type="http://schemas.openxmlformats.org/officeDocument/2006/relationships/font" Target="fonts/font38.fntdata"/><Relationship Id="rId10" Type="http://schemas.openxmlformats.org/officeDocument/2006/relationships/slide" Target="slides/slide4.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font" Target="fonts/font33.fntdata"/><Relationship Id="rId60" Type="http://schemas.openxmlformats.org/officeDocument/2006/relationships/font" Target="fonts/font41.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7022857982433985E-2"/>
          <c:y val="0.15977615038283319"/>
          <c:w val="0.87839563902669915"/>
          <c:h val="0.67965136562798689"/>
        </c:manualLayout>
      </c:layout>
      <c:bar3DChart>
        <c:barDir val="col"/>
        <c:grouping val="clustered"/>
        <c:varyColors val="0"/>
        <c:ser>
          <c:idx val="0"/>
          <c:order val="0"/>
          <c:tx>
            <c:strRef>
              <c:f>Sheet1!$B$1</c:f>
              <c:strCache>
                <c:ptCount val="1"/>
                <c:pt idx="0">
                  <c:v>Fall 2020</c:v>
                </c:pt>
              </c:strCache>
            </c:strRef>
          </c:tx>
          <c:spPr>
            <a:solidFill>
              <a:srgbClr val="AB9867"/>
            </a:solidFill>
            <a:ln>
              <a:noFill/>
            </a:ln>
            <a:effectLst/>
            <a:sp3d/>
          </c:spPr>
          <c:invertIfNegative val="0"/>
          <c:dPt>
            <c:idx val="1"/>
            <c:invertIfNegative val="0"/>
            <c:bubble3D val="0"/>
            <c:spPr>
              <a:solidFill>
                <a:srgbClr val="AB9867"/>
              </a:solidFill>
              <a:ln>
                <a:noFill/>
              </a:ln>
              <a:effectLst/>
              <a:sp3d/>
            </c:spPr>
            <c:extLst>
              <c:ext xmlns:c16="http://schemas.microsoft.com/office/drawing/2014/chart" uri="{C3380CC4-5D6E-409C-BE32-E72D297353CC}">
                <c16:uniqueId val="{00000000-99CC-4419-98E3-8C0438BBEA77}"/>
              </c:ext>
            </c:extLst>
          </c:dPt>
          <c:dPt>
            <c:idx val="2"/>
            <c:invertIfNegative val="0"/>
            <c:bubble3D val="0"/>
            <c:spPr>
              <a:solidFill>
                <a:srgbClr val="AB9867"/>
              </a:solidFill>
              <a:ln>
                <a:noFill/>
              </a:ln>
              <a:effectLst/>
              <a:sp3d/>
            </c:spPr>
            <c:extLst>
              <c:ext xmlns:c16="http://schemas.microsoft.com/office/drawing/2014/chart" uri="{C3380CC4-5D6E-409C-BE32-E72D297353CC}">
                <c16:uniqueId val="{00000001-99CC-4419-98E3-8C0438BBEA77}"/>
              </c:ext>
            </c:extLst>
          </c:dPt>
          <c:cat>
            <c:strRef>
              <c:f>Sheet1!$A$2:$A$3</c:f>
              <c:strCache>
                <c:ptCount val="2"/>
                <c:pt idx="0">
                  <c:v>Total Courses</c:v>
                </c:pt>
                <c:pt idx="1">
                  <c:v>Total Sections</c:v>
                </c:pt>
              </c:strCache>
            </c:strRef>
          </c:cat>
          <c:val>
            <c:numRef>
              <c:f>Sheet1!$B$2:$B$3</c:f>
              <c:numCache>
                <c:formatCode>General</c:formatCode>
                <c:ptCount val="2"/>
                <c:pt idx="0">
                  <c:v>2</c:v>
                </c:pt>
                <c:pt idx="1">
                  <c:v>11</c:v>
                </c:pt>
              </c:numCache>
            </c:numRef>
          </c:val>
          <c:extLst>
            <c:ext xmlns:c16="http://schemas.microsoft.com/office/drawing/2014/chart" uri="{C3380CC4-5D6E-409C-BE32-E72D297353CC}">
              <c16:uniqueId val="{00000000-93A4-4E02-9AEA-4537CB17939F}"/>
            </c:ext>
          </c:extLst>
        </c:ser>
        <c:ser>
          <c:idx val="1"/>
          <c:order val="1"/>
          <c:tx>
            <c:strRef>
              <c:f>Sheet1!$C$1</c:f>
              <c:strCache>
                <c:ptCount val="1"/>
                <c:pt idx="0">
                  <c:v>Fall 2021</c:v>
                </c:pt>
              </c:strCache>
            </c:strRef>
          </c:tx>
          <c:spPr>
            <a:solidFill>
              <a:srgbClr val="095741"/>
            </a:solidFill>
            <a:ln>
              <a:noFill/>
            </a:ln>
            <a:effectLst/>
            <a:sp3d/>
          </c:spPr>
          <c:invertIfNegative val="0"/>
          <c:cat>
            <c:strRef>
              <c:f>Sheet1!$A$2:$A$3</c:f>
              <c:strCache>
                <c:ptCount val="2"/>
                <c:pt idx="0">
                  <c:v>Total Courses</c:v>
                </c:pt>
                <c:pt idx="1">
                  <c:v>Total Sections</c:v>
                </c:pt>
              </c:strCache>
            </c:strRef>
          </c:cat>
          <c:val>
            <c:numRef>
              <c:f>Sheet1!$C$2:$C$3</c:f>
              <c:numCache>
                <c:formatCode>General</c:formatCode>
                <c:ptCount val="2"/>
                <c:pt idx="0">
                  <c:v>22</c:v>
                </c:pt>
                <c:pt idx="1">
                  <c:v>99</c:v>
                </c:pt>
              </c:numCache>
            </c:numRef>
          </c:val>
          <c:extLst>
            <c:ext xmlns:c16="http://schemas.microsoft.com/office/drawing/2014/chart" uri="{C3380CC4-5D6E-409C-BE32-E72D297353CC}">
              <c16:uniqueId val="{00000001-93A4-4E02-9AEA-4537CB17939F}"/>
            </c:ext>
          </c:extLst>
        </c:ser>
        <c:dLbls>
          <c:showLegendKey val="0"/>
          <c:showVal val="0"/>
          <c:showCatName val="0"/>
          <c:showSerName val="0"/>
          <c:showPercent val="0"/>
          <c:showBubbleSize val="0"/>
        </c:dLbls>
        <c:gapWidth val="150"/>
        <c:shape val="box"/>
        <c:axId val="1269377887"/>
        <c:axId val="1269370399"/>
        <c:axId val="0"/>
      </c:bar3DChart>
      <c:catAx>
        <c:axId val="1269377887"/>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69370399"/>
        <c:crosses val="autoZero"/>
        <c:auto val="1"/>
        <c:lblAlgn val="ctr"/>
        <c:lblOffset val="100"/>
        <c:noMultiLvlLbl val="0"/>
      </c:catAx>
      <c:valAx>
        <c:axId val="1269370399"/>
        <c:scaling>
          <c:orientation val="minMax"/>
        </c:scaling>
        <c:delete val="1"/>
        <c:axPos val="l"/>
        <c:numFmt formatCode="General" sourceLinked="1"/>
        <c:majorTickMark val="out"/>
        <c:minorTickMark val="none"/>
        <c:tickLblPos val="nextTo"/>
        <c:crossAx val="1269377887"/>
        <c:crosses val="autoZero"/>
        <c:crossBetween val="between"/>
      </c:valAx>
      <c:spPr>
        <a:noFill/>
        <a:ln>
          <a:noFill/>
        </a:ln>
        <a:effectLst/>
      </c:spPr>
    </c:plotArea>
    <c:legend>
      <c:legendPos val="b"/>
      <c:layout>
        <c:manualLayout>
          <c:xMode val="edge"/>
          <c:yMode val="edge"/>
          <c:x val="0.33227014008434635"/>
          <c:y val="0.93463622803555779"/>
          <c:w val="0.34008554841539101"/>
          <c:h val="6.53637719644421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Fall 2020</c:v>
                </c:pt>
              </c:strCache>
            </c:strRef>
          </c:tx>
          <c:spPr>
            <a:solidFill>
              <a:srgbClr val="AB9867"/>
            </a:solidFill>
            <a:ln>
              <a:noFill/>
            </a:ln>
            <a:effectLst/>
            <a:sp3d/>
          </c:spPr>
          <c:invertIfNegative val="0"/>
          <c:cat>
            <c:strRef>
              <c:f>Sheet1!$A$2</c:f>
              <c:strCache>
                <c:ptCount val="1"/>
                <c:pt idx="0">
                  <c:v>Total Students</c:v>
                </c:pt>
              </c:strCache>
            </c:strRef>
          </c:cat>
          <c:val>
            <c:numRef>
              <c:f>Sheet1!$B$2</c:f>
              <c:numCache>
                <c:formatCode>#,##0</c:formatCode>
                <c:ptCount val="1"/>
                <c:pt idx="0">
                  <c:v>1404</c:v>
                </c:pt>
              </c:numCache>
            </c:numRef>
          </c:val>
          <c:extLst>
            <c:ext xmlns:c16="http://schemas.microsoft.com/office/drawing/2014/chart" uri="{C3380CC4-5D6E-409C-BE32-E72D297353CC}">
              <c16:uniqueId val="{00000000-FB34-4773-896D-F3F54F04D78B}"/>
            </c:ext>
          </c:extLst>
        </c:ser>
        <c:ser>
          <c:idx val="1"/>
          <c:order val="1"/>
          <c:tx>
            <c:strRef>
              <c:f>Sheet1!$C$1</c:f>
              <c:strCache>
                <c:ptCount val="1"/>
                <c:pt idx="0">
                  <c:v>Fall 2021</c:v>
                </c:pt>
              </c:strCache>
            </c:strRef>
          </c:tx>
          <c:spPr>
            <a:solidFill>
              <a:srgbClr val="095741"/>
            </a:solidFill>
            <a:ln>
              <a:noFill/>
            </a:ln>
            <a:effectLst/>
            <a:sp3d/>
          </c:spPr>
          <c:invertIfNegative val="0"/>
          <c:cat>
            <c:strRef>
              <c:f>Sheet1!$A$2</c:f>
              <c:strCache>
                <c:ptCount val="1"/>
                <c:pt idx="0">
                  <c:v>Total Students</c:v>
                </c:pt>
              </c:strCache>
            </c:strRef>
          </c:cat>
          <c:val>
            <c:numRef>
              <c:f>Sheet1!$C$2</c:f>
              <c:numCache>
                <c:formatCode>#,##0</c:formatCode>
                <c:ptCount val="1"/>
                <c:pt idx="0">
                  <c:v>6416</c:v>
                </c:pt>
              </c:numCache>
            </c:numRef>
          </c:val>
          <c:extLst>
            <c:ext xmlns:c16="http://schemas.microsoft.com/office/drawing/2014/chart" uri="{C3380CC4-5D6E-409C-BE32-E72D297353CC}">
              <c16:uniqueId val="{00000003-FB34-4773-896D-F3F54F04D78B}"/>
            </c:ext>
          </c:extLst>
        </c:ser>
        <c:dLbls>
          <c:showLegendKey val="0"/>
          <c:showVal val="0"/>
          <c:showCatName val="0"/>
          <c:showSerName val="0"/>
          <c:showPercent val="0"/>
          <c:showBubbleSize val="0"/>
        </c:dLbls>
        <c:gapWidth val="150"/>
        <c:shape val="box"/>
        <c:axId val="1110476495"/>
        <c:axId val="1110480239"/>
        <c:axId val="0"/>
      </c:bar3DChart>
      <c:catAx>
        <c:axId val="111047649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10480239"/>
        <c:crosses val="autoZero"/>
        <c:auto val="1"/>
        <c:lblAlgn val="ctr"/>
        <c:lblOffset val="100"/>
        <c:noMultiLvlLbl val="0"/>
      </c:catAx>
      <c:valAx>
        <c:axId val="1110480239"/>
        <c:scaling>
          <c:orientation val="minMax"/>
        </c:scaling>
        <c:delete val="1"/>
        <c:axPos val="l"/>
        <c:numFmt formatCode="#,##0" sourceLinked="1"/>
        <c:majorTickMark val="none"/>
        <c:minorTickMark val="none"/>
        <c:tickLblPos val="nextTo"/>
        <c:crossAx val="1110476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8" y="1"/>
            <a:ext cx="3169919" cy="48006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91" y="1"/>
            <a:ext cx="3169919" cy="48006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5613" y="719138"/>
            <a:ext cx="6403975" cy="36020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1" y="4560573"/>
            <a:ext cx="5852160" cy="432054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8" y="9119479"/>
            <a:ext cx="3169919" cy="48006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91" y="9119479"/>
            <a:ext cx="3169919" cy="4800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notes"/>
          <p:cNvSpPr txBox="1">
            <a:spLocks noGrp="1"/>
          </p:cNvSpPr>
          <p:nvPr>
            <p:ph type="body" idx="1"/>
          </p:nvPr>
        </p:nvSpPr>
        <p:spPr>
          <a:xfrm>
            <a:off x="731521" y="4560573"/>
            <a:ext cx="5852160" cy="432054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Photo Credit: Shutterstock</a:t>
            </a:r>
          </a:p>
        </p:txBody>
      </p:sp>
      <p:sp>
        <p:nvSpPr>
          <p:cNvPr id="265" name="Google Shape;265;p1:notes"/>
          <p:cNvSpPr>
            <a:spLocks noGrp="1" noRot="1" noChangeAspect="1"/>
          </p:cNvSpPr>
          <p:nvPr>
            <p:ph type="sldImg" idx="2"/>
          </p:nvPr>
        </p:nvSpPr>
        <p:spPr>
          <a:xfrm>
            <a:off x="455613" y="719138"/>
            <a:ext cx="6403975" cy="36020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5436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9c08177d63_2_1466:notes"/>
          <p:cNvSpPr>
            <a:spLocks noGrp="1" noRot="1" noChangeAspect="1"/>
          </p:cNvSpPr>
          <p:nvPr>
            <p:ph type="sldImg" idx="2"/>
          </p:nvPr>
        </p:nvSpPr>
        <p:spPr>
          <a:xfrm>
            <a:off x="455613" y="719138"/>
            <a:ext cx="6403975" cy="36020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9c08177d63_2_1466:notes"/>
          <p:cNvSpPr txBox="1">
            <a:spLocks noGrp="1"/>
          </p:cNvSpPr>
          <p:nvPr>
            <p:ph type="body" idx="1"/>
          </p:nvPr>
        </p:nvSpPr>
        <p:spPr>
          <a:xfrm>
            <a:off x="731521" y="4560572"/>
            <a:ext cx="5852149" cy="43204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dirty="0"/>
              <a:t>We’ve implemented it at a lot of schools, and we know what it takes and how long you can expect the implementation process to take. </a:t>
            </a:r>
            <a:endParaRPr sz="1200" dirty="0"/>
          </a:p>
          <a:p>
            <a:pPr marL="0" lvl="0" indent="0" algn="l" rtl="0">
              <a:spcBef>
                <a:spcPts val="0"/>
              </a:spcBef>
              <a:spcAft>
                <a:spcPts val="0"/>
              </a:spcAft>
              <a:buNone/>
            </a:pPr>
            <a:r>
              <a:rPr lang="en-GB" sz="1200" dirty="0"/>
              <a:t>Here we mocked up what it would look like to implement by Fall 2022, and it means the decision to proceed needs to </a:t>
            </a:r>
            <a:r>
              <a:rPr lang="en-GB" sz="1200"/>
              <a:t>be made </a:t>
            </a:r>
            <a:r>
              <a:rPr lang="en-GB" sz="1200" dirty="0"/>
              <a:t>by the end of the year. </a:t>
            </a:r>
            <a:endParaRPr sz="1200" dirty="0"/>
          </a:p>
        </p:txBody>
      </p:sp>
      <p:sp>
        <p:nvSpPr>
          <p:cNvPr id="451" name="Google Shape;451;g9c08177d63_2_1466:notes"/>
          <p:cNvSpPr txBox="1">
            <a:spLocks noGrp="1"/>
          </p:cNvSpPr>
          <p:nvPr>
            <p:ph type="sldNum" idx="12"/>
          </p:nvPr>
        </p:nvSpPr>
        <p:spPr>
          <a:xfrm>
            <a:off x="4143591" y="9119479"/>
            <a:ext cx="3169778" cy="479947"/>
          </a:xfrm>
          <a:prstGeom prst="rect">
            <a:avLst/>
          </a:prstGeom>
        </p:spPr>
        <p:txBody>
          <a:bodyPr spcFirstLastPara="1" wrap="square" lIns="90700" tIns="45350" rIns="90700" bIns="45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9c08177d63_2_275:notes"/>
          <p:cNvSpPr>
            <a:spLocks noGrp="1" noRot="1" noChangeAspect="1"/>
          </p:cNvSpPr>
          <p:nvPr>
            <p:ph type="sldImg" idx="2"/>
          </p:nvPr>
        </p:nvSpPr>
        <p:spPr>
          <a:xfrm>
            <a:off x="455613" y="719138"/>
            <a:ext cx="6403975" cy="36020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9c08177d63_2_275:notes"/>
          <p:cNvSpPr txBox="1">
            <a:spLocks noGrp="1"/>
          </p:cNvSpPr>
          <p:nvPr>
            <p:ph type="body" idx="1"/>
          </p:nvPr>
        </p:nvSpPr>
        <p:spPr>
          <a:xfrm>
            <a:off x="731521" y="4560572"/>
            <a:ext cx="5852149" cy="43204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p>
        </p:txBody>
      </p:sp>
      <p:sp>
        <p:nvSpPr>
          <p:cNvPr id="311" name="Google Shape;311;g9c08177d63_2_275:notes"/>
          <p:cNvSpPr txBox="1">
            <a:spLocks noGrp="1"/>
          </p:cNvSpPr>
          <p:nvPr>
            <p:ph type="sldNum" idx="12"/>
          </p:nvPr>
        </p:nvSpPr>
        <p:spPr>
          <a:xfrm>
            <a:off x="4143591" y="9119479"/>
            <a:ext cx="3169778" cy="479947"/>
          </a:xfrm>
          <a:prstGeom prst="rect">
            <a:avLst/>
          </a:prstGeom>
        </p:spPr>
        <p:txBody>
          <a:bodyPr spcFirstLastPara="1" wrap="square" lIns="90700" tIns="45350" rIns="90700" bIns="45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spTree>
    <p:extLst>
      <p:ext uri="{BB962C8B-B14F-4D97-AF65-F5344CB8AC3E}">
        <p14:creationId xmlns:p14="http://schemas.microsoft.com/office/powerpoint/2010/main" val="340507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19138"/>
            <a:ext cx="6403975" cy="3602037"/>
          </a:xfrm>
        </p:spPr>
      </p:sp>
      <p:sp>
        <p:nvSpPr>
          <p:cNvPr id="3" name="Notes Placeholder 2"/>
          <p:cNvSpPr>
            <a:spLocks noGrp="1"/>
          </p:cNvSpPr>
          <p:nvPr>
            <p:ph type="body" idx="1"/>
          </p:nvPr>
        </p:nvSpPr>
        <p:spPr/>
        <p:txBody>
          <a:bodyPr/>
          <a:lstStyle/>
          <a:p>
            <a:endParaRPr lang="en-US"/>
          </a:p>
          <a:p>
            <a:endParaRPr lang="en-US"/>
          </a:p>
          <a:p>
            <a:r>
              <a:rPr lang="en-US"/>
              <a:t>First Day is our inclusive access program. </a:t>
            </a:r>
          </a:p>
          <a:p>
            <a:r>
              <a:rPr lang="en-US"/>
              <a:t>Launched in 2019 in New Brunswick as a pilot with 7 courses, 2,814 student enrollment</a:t>
            </a:r>
          </a:p>
          <a:p>
            <a:endParaRPr lang="en-US"/>
          </a:p>
          <a:p>
            <a:r>
              <a:rPr lang="en-US"/>
              <a:t>Added Newark in Spring 2021</a:t>
            </a:r>
          </a:p>
          <a:p>
            <a:r>
              <a:rPr lang="en-US"/>
              <a:t>Added Camden in Fall 2021</a:t>
            </a:r>
          </a:p>
          <a:p>
            <a:endParaRPr lang="en-US"/>
          </a:p>
          <a:p>
            <a:r>
              <a:rPr lang="en-US"/>
              <a:t>Faculty included want to participate.  They retain complete academic freedom in terms of the course materials they want to utilize in their class- we discount the materials in partnership with the publisher- and deliver it within Canvas prior to the first day of classes</a:t>
            </a:r>
          </a:p>
          <a:p>
            <a:r>
              <a:rPr lang="en-US"/>
              <a:t>Students do not have to search for what they need and, importantly, it is offered at the lowest possible price- lower than publisher direct.</a:t>
            </a:r>
          </a:p>
          <a:p>
            <a:r>
              <a:rPr lang="en-US"/>
              <a:t>Faculty can begin teaching on the first day of class– no longer have to deal with students who can’t find the material, decide not to purchase it, or have access issues with codes/emails/etc.  </a:t>
            </a:r>
          </a:p>
          <a:p>
            <a:r>
              <a:rPr lang="en-US"/>
              <a:t>Additional benefits detailed on next slide</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5394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19138"/>
            <a:ext cx="6403975"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1228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19138"/>
            <a:ext cx="6403975"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463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notes"/>
          <p:cNvSpPr>
            <a:spLocks noGrp="1" noRot="1" noChangeAspect="1"/>
          </p:cNvSpPr>
          <p:nvPr>
            <p:ph type="sldImg" idx="2"/>
          </p:nvPr>
        </p:nvSpPr>
        <p:spPr>
          <a:xfrm>
            <a:off x="455613" y="719138"/>
            <a:ext cx="6403975" cy="36020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4:notes"/>
          <p:cNvSpPr txBox="1">
            <a:spLocks noGrp="1"/>
          </p:cNvSpPr>
          <p:nvPr>
            <p:ph type="body" idx="1"/>
          </p:nvPr>
        </p:nvSpPr>
        <p:spPr>
          <a:xfrm>
            <a:off x="731521" y="4560572"/>
            <a:ext cx="5852149" cy="4320403"/>
          </a:xfrm>
          <a:prstGeom prst="rect">
            <a:avLst/>
          </a:prstGeom>
          <a:noFill/>
          <a:ln>
            <a:noFill/>
          </a:ln>
        </p:spPr>
        <p:txBody>
          <a:bodyPr spcFirstLastPara="1" wrap="square" lIns="91425" tIns="91425" rIns="91425" bIns="91425" anchor="t" anchorCtr="0">
            <a:noAutofit/>
          </a:bodyPr>
          <a:lstStyle/>
          <a:p>
            <a:pPr marL="0" indent="0"/>
            <a:r>
              <a:rPr lang="en-US" sz="1200" dirty="0"/>
              <a:t>First Day Complete helps to remove barriers for ALL students.</a:t>
            </a:r>
          </a:p>
          <a:p>
            <a:pPr marL="0" lvl="0" indent="0" algn="l" rtl="0">
              <a:lnSpc>
                <a:spcPct val="100000"/>
              </a:lnSpc>
              <a:spcBef>
                <a:spcPts val="0"/>
              </a:spcBef>
              <a:spcAft>
                <a:spcPts val="0"/>
              </a:spcAft>
              <a:buSzPts val="1400"/>
              <a:buNone/>
            </a:pPr>
            <a:endParaRPr lang="en-US" sz="1200" dirty="0"/>
          </a:p>
          <a:p>
            <a:pPr marL="0" indent="0"/>
            <a:r>
              <a:rPr lang="en-US" sz="1200" dirty="0"/>
              <a:t>First Day Complete is expanding the First Day by course program to all students.</a:t>
            </a:r>
          </a:p>
          <a:p>
            <a:pPr marL="0" indent="0"/>
            <a:endParaRPr lang="en-US" dirty="0"/>
          </a:p>
          <a:p>
            <a:pPr marL="0" indent="0"/>
            <a:r>
              <a:rPr lang="en-US" dirty="0"/>
              <a:t>ALL course materials would be provided prior to the first day of class- either digital and print </a:t>
            </a:r>
            <a:endParaRPr lang="en-US" sz="1200" dirty="0"/>
          </a:p>
          <a:p>
            <a:pPr marL="0" indent="0"/>
            <a:endParaRPr lang="en-US" sz="1200" dirty="0"/>
          </a:p>
          <a:p>
            <a:pPr marL="0" indent="0"/>
            <a:r>
              <a:rPr lang="en-US" sz="1200" dirty="0"/>
              <a:t>One per credit hour price can be developed and billed to students through a course charge or added into tuition</a:t>
            </a:r>
          </a:p>
          <a:p>
            <a:pPr marL="0" indent="0"/>
            <a:endParaRPr lang="en-US" sz="1200" dirty="0"/>
          </a:p>
          <a:p>
            <a:pPr marL="0" indent="0"/>
            <a:r>
              <a:rPr lang="en-US" sz="1200" dirty="0"/>
              <a:t>ALL students, and parents, no longer have to worry about what they need, where to find it, how much does it cost?  It's all provided!</a:t>
            </a:r>
          </a:p>
          <a:p>
            <a:pPr marL="0" indent="0"/>
            <a:endParaRPr lang="en-US" sz="1200" dirty="0"/>
          </a:p>
          <a:p>
            <a:pPr marL="0" indent="0"/>
            <a:endParaRPr lang="en-US" sz="1200" dirty="0"/>
          </a:p>
          <a:p>
            <a:pPr marL="0" indent="0"/>
            <a:endParaRPr lang="en-US" sz="1200" dirty="0"/>
          </a:p>
        </p:txBody>
      </p:sp>
      <p:sp>
        <p:nvSpPr>
          <p:cNvPr id="322" name="Google Shape;322;p4:notes"/>
          <p:cNvSpPr txBox="1">
            <a:spLocks noGrp="1"/>
          </p:cNvSpPr>
          <p:nvPr>
            <p:ph type="sldNum" idx="12"/>
          </p:nvPr>
        </p:nvSpPr>
        <p:spPr>
          <a:xfrm>
            <a:off x="4143591" y="9119479"/>
            <a:ext cx="3169778" cy="479947"/>
          </a:xfrm>
          <a:prstGeom prst="rect">
            <a:avLst/>
          </a:prstGeom>
          <a:noFill/>
          <a:ln>
            <a:noFill/>
          </a:ln>
        </p:spPr>
        <p:txBody>
          <a:bodyPr spcFirstLastPara="1" wrap="square" lIns="90700" tIns="45350" rIns="90700" bIns="453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5</a:t>
            </a:fld>
            <a:endParaRPr/>
          </a:p>
        </p:txBody>
      </p:sp>
    </p:spTree>
    <p:extLst>
      <p:ext uri="{BB962C8B-B14F-4D97-AF65-F5344CB8AC3E}">
        <p14:creationId xmlns:p14="http://schemas.microsoft.com/office/powerpoint/2010/main" val="4290155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7:notes"/>
          <p:cNvSpPr>
            <a:spLocks noGrp="1" noRot="1" noChangeAspect="1"/>
          </p:cNvSpPr>
          <p:nvPr>
            <p:ph type="sldImg" idx="2"/>
          </p:nvPr>
        </p:nvSpPr>
        <p:spPr>
          <a:xfrm>
            <a:off x="455613" y="719138"/>
            <a:ext cx="6403975" cy="36020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7:notes"/>
          <p:cNvSpPr txBox="1">
            <a:spLocks noGrp="1"/>
          </p:cNvSpPr>
          <p:nvPr>
            <p:ph type="body" idx="1"/>
          </p:nvPr>
        </p:nvSpPr>
        <p:spPr>
          <a:xfrm>
            <a:off x="731521" y="4560572"/>
            <a:ext cx="5852149" cy="432040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1200" dirty="0"/>
              <a:t>Review slide </a:t>
            </a:r>
            <a:endParaRPr sz="1200" dirty="0"/>
          </a:p>
        </p:txBody>
      </p:sp>
      <p:sp>
        <p:nvSpPr>
          <p:cNvPr id="381" name="Google Shape;381;p7:notes"/>
          <p:cNvSpPr txBox="1">
            <a:spLocks noGrp="1"/>
          </p:cNvSpPr>
          <p:nvPr>
            <p:ph type="sldNum" idx="12"/>
          </p:nvPr>
        </p:nvSpPr>
        <p:spPr>
          <a:xfrm>
            <a:off x="4143591" y="9119479"/>
            <a:ext cx="3169778" cy="479947"/>
          </a:xfrm>
          <a:prstGeom prst="rect">
            <a:avLst/>
          </a:prstGeom>
          <a:noFill/>
          <a:ln>
            <a:noFill/>
          </a:ln>
        </p:spPr>
        <p:txBody>
          <a:bodyPr spcFirstLastPara="1" wrap="square" lIns="90700" tIns="45350" rIns="90700" bIns="4535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19138"/>
            <a:ext cx="6403975" cy="360203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We have already reviewed equitable access and convenience and how that benefits student outcomes and with affordability – pricing is customized for your campus. </a:t>
            </a:r>
          </a:p>
        </p:txBody>
      </p:sp>
      <p:sp>
        <p:nvSpPr>
          <p:cNvPr id="4" name="Slide Number Placeholder 3"/>
          <p:cNvSpPr>
            <a:spLocks noGrp="1"/>
          </p:cNvSpPr>
          <p:nvPr>
            <p:ph type="sldNum" sz="quarter" idx="5"/>
          </p:nvPr>
        </p:nvSpPr>
        <p:spPr/>
        <p:txBody>
          <a:bodyPr/>
          <a:lstStyle/>
          <a:p>
            <a:fld id="{2C0C2C0A-3D51-9C46-A851-FC1B08376288}" type="slidenum">
              <a:rPr lang="en-US" smtClean="0"/>
              <a:t>7</a:t>
            </a:fld>
            <a:endParaRPr lang="en-US" dirty="0"/>
          </a:p>
        </p:txBody>
      </p:sp>
    </p:spTree>
    <p:extLst>
      <p:ext uri="{BB962C8B-B14F-4D97-AF65-F5344CB8AC3E}">
        <p14:creationId xmlns:p14="http://schemas.microsoft.com/office/powerpoint/2010/main" val="163019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6:notes"/>
          <p:cNvSpPr>
            <a:spLocks noGrp="1" noRot="1" noChangeAspect="1"/>
          </p:cNvSpPr>
          <p:nvPr>
            <p:ph type="sldImg" idx="2"/>
          </p:nvPr>
        </p:nvSpPr>
        <p:spPr>
          <a:xfrm>
            <a:off x="455613" y="719138"/>
            <a:ext cx="6403975" cy="36020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6:notes"/>
          <p:cNvSpPr txBox="1">
            <a:spLocks noGrp="1"/>
          </p:cNvSpPr>
          <p:nvPr>
            <p:ph type="body" idx="1"/>
          </p:nvPr>
        </p:nvSpPr>
        <p:spPr>
          <a:xfrm>
            <a:off x="731521" y="4560572"/>
            <a:ext cx="5852149" cy="432040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dirty="0"/>
          </a:p>
        </p:txBody>
      </p:sp>
      <p:sp>
        <p:nvSpPr>
          <p:cNvPr id="360" name="Google Shape;360;p6:notes"/>
          <p:cNvSpPr txBox="1">
            <a:spLocks noGrp="1"/>
          </p:cNvSpPr>
          <p:nvPr>
            <p:ph type="sldNum" idx="12"/>
          </p:nvPr>
        </p:nvSpPr>
        <p:spPr>
          <a:xfrm>
            <a:off x="4143591" y="9119479"/>
            <a:ext cx="3169778" cy="479947"/>
          </a:xfrm>
          <a:prstGeom prst="rect">
            <a:avLst/>
          </a:prstGeom>
          <a:noFill/>
          <a:ln>
            <a:noFill/>
          </a:ln>
        </p:spPr>
        <p:txBody>
          <a:bodyPr spcFirstLastPara="1" wrap="square" lIns="90700" tIns="45350" rIns="90700" bIns="453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8</a:t>
            </a:fld>
            <a:endParaRPr/>
          </a:p>
        </p:txBody>
      </p:sp>
    </p:spTree>
    <p:extLst>
      <p:ext uri="{BB962C8B-B14F-4D97-AF65-F5344CB8AC3E}">
        <p14:creationId xmlns:p14="http://schemas.microsoft.com/office/powerpoint/2010/main" val="8447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6:notes"/>
          <p:cNvSpPr>
            <a:spLocks noGrp="1" noRot="1" noChangeAspect="1"/>
          </p:cNvSpPr>
          <p:nvPr>
            <p:ph type="sldImg" idx="2"/>
          </p:nvPr>
        </p:nvSpPr>
        <p:spPr>
          <a:xfrm>
            <a:off x="455613" y="719138"/>
            <a:ext cx="6403975" cy="36020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6:notes"/>
          <p:cNvSpPr txBox="1">
            <a:spLocks noGrp="1"/>
          </p:cNvSpPr>
          <p:nvPr>
            <p:ph type="body" idx="1"/>
          </p:nvPr>
        </p:nvSpPr>
        <p:spPr>
          <a:xfrm>
            <a:off x="731521" y="4560572"/>
            <a:ext cx="5852149" cy="432040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dirty="0"/>
          </a:p>
        </p:txBody>
      </p:sp>
      <p:sp>
        <p:nvSpPr>
          <p:cNvPr id="360" name="Google Shape;360;p6:notes"/>
          <p:cNvSpPr txBox="1">
            <a:spLocks noGrp="1"/>
          </p:cNvSpPr>
          <p:nvPr>
            <p:ph type="sldNum" idx="12"/>
          </p:nvPr>
        </p:nvSpPr>
        <p:spPr>
          <a:xfrm>
            <a:off x="4143591" y="9119479"/>
            <a:ext cx="3169778" cy="479947"/>
          </a:xfrm>
          <a:prstGeom prst="rect">
            <a:avLst/>
          </a:prstGeom>
          <a:noFill/>
          <a:ln>
            <a:noFill/>
          </a:ln>
        </p:spPr>
        <p:txBody>
          <a:bodyPr spcFirstLastPara="1" wrap="square" lIns="90700" tIns="45350" rIns="90700" bIns="453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9</a:t>
            </a:fld>
            <a:endParaRPr/>
          </a:p>
        </p:txBody>
      </p:sp>
    </p:spTree>
    <p:extLst>
      <p:ext uri="{BB962C8B-B14F-4D97-AF65-F5344CB8AC3E}">
        <p14:creationId xmlns:p14="http://schemas.microsoft.com/office/powerpoint/2010/main" val="2424897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ue Cover – Option #1" type="title">
  <p:cSld name="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
        <p:nvSpPr>
          <p:cNvPr id="16" name="Google Shape;16;p2"/>
          <p:cNvSpPr txBox="1">
            <a:spLocks noGrp="1"/>
          </p:cNvSpPr>
          <p:nvPr>
            <p:ph type="title"/>
          </p:nvPr>
        </p:nvSpPr>
        <p:spPr>
          <a:xfrm>
            <a:off x="311700" y="2783825"/>
            <a:ext cx="8520600" cy="492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3000" b="1">
                <a:solidFill>
                  <a:srgbClr val="FFFFFF"/>
                </a:solidFill>
              </a:defRPr>
            </a:lvl1pPr>
            <a:lvl2pPr lvl="1" rtl="0">
              <a:lnSpc>
                <a:spcPct val="115000"/>
              </a:lnSpc>
              <a:spcBef>
                <a:spcPts val="0"/>
              </a:spcBef>
              <a:spcAft>
                <a:spcPts val="0"/>
              </a:spcAft>
              <a:buNone/>
              <a:defRPr sz="3000"/>
            </a:lvl2pPr>
            <a:lvl3pPr lvl="2" rtl="0">
              <a:lnSpc>
                <a:spcPct val="115000"/>
              </a:lnSpc>
              <a:spcBef>
                <a:spcPts val="0"/>
              </a:spcBef>
              <a:spcAft>
                <a:spcPts val="0"/>
              </a:spcAft>
              <a:buNone/>
              <a:defRPr sz="3000"/>
            </a:lvl3pPr>
            <a:lvl4pPr lvl="3" rtl="0">
              <a:lnSpc>
                <a:spcPct val="115000"/>
              </a:lnSpc>
              <a:spcBef>
                <a:spcPts val="0"/>
              </a:spcBef>
              <a:spcAft>
                <a:spcPts val="0"/>
              </a:spcAft>
              <a:buNone/>
              <a:defRPr sz="3000"/>
            </a:lvl4pPr>
            <a:lvl5pPr lvl="4" rtl="0">
              <a:lnSpc>
                <a:spcPct val="115000"/>
              </a:lnSpc>
              <a:spcBef>
                <a:spcPts val="0"/>
              </a:spcBef>
              <a:spcAft>
                <a:spcPts val="0"/>
              </a:spcAft>
              <a:buNone/>
              <a:defRPr sz="3000"/>
            </a:lvl5pPr>
            <a:lvl6pPr lvl="5" rtl="0">
              <a:lnSpc>
                <a:spcPct val="115000"/>
              </a:lnSpc>
              <a:spcBef>
                <a:spcPts val="0"/>
              </a:spcBef>
              <a:spcAft>
                <a:spcPts val="0"/>
              </a:spcAft>
              <a:buNone/>
              <a:defRPr sz="3000"/>
            </a:lvl6pPr>
            <a:lvl7pPr lvl="6" rtl="0">
              <a:lnSpc>
                <a:spcPct val="115000"/>
              </a:lnSpc>
              <a:spcBef>
                <a:spcPts val="0"/>
              </a:spcBef>
              <a:spcAft>
                <a:spcPts val="0"/>
              </a:spcAft>
              <a:buNone/>
              <a:defRPr sz="3000"/>
            </a:lvl7pPr>
            <a:lvl8pPr lvl="7" rtl="0">
              <a:lnSpc>
                <a:spcPct val="115000"/>
              </a:lnSpc>
              <a:spcBef>
                <a:spcPts val="0"/>
              </a:spcBef>
              <a:spcAft>
                <a:spcPts val="0"/>
              </a:spcAft>
              <a:buNone/>
              <a:defRPr sz="3000"/>
            </a:lvl8pPr>
            <a:lvl9pPr lvl="8" rtl="0">
              <a:lnSpc>
                <a:spcPct val="115000"/>
              </a:lnSpc>
              <a:spcBef>
                <a:spcPts val="0"/>
              </a:spcBef>
              <a:spcAft>
                <a:spcPts val="0"/>
              </a:spcAft>
              <a:buNone/>
              <a:defRPr sz="3000"/>
            </a:lvl9pPr>
          </a:lstStyle>
          <a:p>
            <a:endParaRPr/>
          </a:p>
        </p:txBody>
      </p:sp>
      <p:sp>
        <p:nvSpPr>
          <p:cNvPr id="17" name="Google Shape;17;p2"/>
          <p:cNvSpPr txBox="1">
            <a:spLocks noGrp="1"/>
          </p:cNvSpPr>
          <p:nvPr>
            <p:ph type="subTitle" idx="1"/>
          </p:nvPr>
        </p:nvSpPr>
        <p:spPr>
          <a:xfrm>
            <a:off x="311700" y="3316100"/>
            <a:ext cx="8520600" cy="1038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urquoise Section Title – Option #1">
  <p:cSld name="TITLE_1_1">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2"/>
          <p:cNvSpPr txBox="1"/>
          <p:nvPr/>
        </p:nvSpPr>
        <p:spPr>
          <a:xfrm>
            <a:off x="2655300" y="1756925"/>
            <a:ext cx="61770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67" name="Google Shape;67;p12"/>
          <p:cNvSpPr txBox="1"/>
          <p:nvPr/>
        </p:nvSpPr>
        <p:spPr>
          <a:xfrm>
            <a:off x="2655300" y="2365400"/>
            <a:ext cx="5065800" cy="12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latin typeface="Lato"/>
                <a:ea typeface="Lato"/>
                <a:cs typeface="Lato"/>
                <a:sym typeface="Lato"/>
              </a:rPr>
              <a:t>Click to edit master subtitle style</a:t>
            </a:r>
            <a:endParaRPr>
              <a:solidFill>
                <a:srgbClr val="FFFFFF"/>
              </a:solidFill>
              <a:latin typeface="Lato"/>
              <a:ea typeface="Lato"/>
              <a:cs typeface="Lato"/>
              <a:sym typeface="Lato"/>
            </a:endParaRPr>
          </a:p>
        </p:txBody>
      </p:sp>
      <p:sp>
        <p:nvSpPr>
          <p:cNvPr id="68" name="Google Shape;68;p12"/>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FFFFFF"/>
                </a:solidFill>
              </a:rPr>
              <a:t>‹#›</a:t>
            </a:fld>
            <a:endParaRPr sz="1000">
              <a:solidFill>
                <a:srgbClr val="FFFFFF"/>
              </a:solidFill>
            </a:endParaRPr>
          </a:p>
        </p:txBody>
      </p:sp>
      <p:pic>
        <p:nvPicPr>
          <p:cNvPr id="69" name="Google Shape;69;p12" descr="logo_large_white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urquoise Cover – Option #2">
  <p:cSld name="TITLE_ONLY_1_5">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235500" y="471050"/>
            <a:ext cx="4835400" cy="15885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Lato"/>
              <a:buNone/>
              <a:defRPr sz="48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2" name="Google Shape;72;p13"/>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73" name="Google Shape;73;p13" descr="logo_small_turqois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5500" y="4416075"/>
            <a:ext cx="2498476" cy="475750"/>
          </a:xfrm>
          <a:prstGeom prst="rect">
            <a:avLst/>
          </a:prstGeom>
          <a:noFill/>
          <a:ln>
            <a:noFill/>
          </a:ln>
        </p:spPr>
      </p:pic>
      <p:sp>
        <p:nvSpPr>
          <p:cNvPr id="74" name="Google Shape;74;p13"/>
          <p:cNvSpPr txBox="1"/>
          <p:nvPr/>
        </p:nvSpPr>
        <p:spPr>
          <a:xfrm>
            <a:off x="235500" y="2189025"/>
            <a:ext cx="5694300" cy="15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Lato"/>
                <a:ea typeface="Lato"/>
                <a:cs typeface="Lato"/>
                <a:sym typeface="Lato"/>
              </a:rPr>
              <a:t>Click to edit master subtitle style</a:t>
            </a:r>
            <a:endParaRPr sz="2400">
              <a:solidFill>
                <a:srgbClr val="000000"/>
              </a:solidFill>
              <a:latin typeface="Lato"/>
              <a:ea typeface="Lato"/>
              <a:cs typeface="Lato"/>
              <a:sym typeface="Lat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urquoise Section Title – Option #2">
  <p:cSld name="TITLE_ONLY_1_4_1">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body" idx="1"/>
          </p:nvPr>
        </p:nvSpPr>
        <p:spPr>
          <a:xfrm>
            <a:off x="1604175" y="2914300"/>
            <a:ext cx="5895900" cy="12951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77" name="Google Shape;77;p14"/>
          <p:cNvSpPr txBox="1">
            <a:spLocks noGrp="1"/>
          </p:cNvSpPr>
          <p:nvPr>
            <p:ph type="title"/>
          </p:nvPr>
        </p:nvSpPr>
        <p:spPr>
          <a:xfrm>
            <a:off x="1604175" y="2511650"/>
            <a:ext cx="58959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Lato"/>
              <a:buNone/>
              <a:defRPr sz="22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8" name="Google Shape;78;p14"/>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79" name="Google Shape;79;p14"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urquoise Full Text">
  <p:cSld name="TITLE_ONLY_1_3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80"/>
        <p:cNvGrpSpPr/>
        <p:nvPr/>
      </p:nvGrpSpPr>
      <p:grpSpPr>
        <a:xfrm>
          <a:off x="0" y="0"/>
          <a:ext cx="0" cy="0"/>
          <a:chOff x="0" y="0"/>
          <a:chExt cx="0" cy="0"/>
        </a:xfrm>
      </p:grpSpPr>
      <p:sp>
        <p:nvSpPr>
          <p:cNvPr id="81" name="Google Shape;81;p15"/>
          <p:cNvSpPr txBox="1">
            <a:spLocks noGrp="1"/>
          </p:cNvSpPr>
          <p:nvPr>
            <p:ph type="body" idx="1"/>
          </p:nvPr>
        </p:nvSpPr>
        <p:spPr>
          <a:xfrm>
            <a:off x="159300" y="695275"/>
            <a:ext cx="87855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82" name="Google Shape;82;p15"/>
          <p:cNvSpPr txBox="1">
            <a:spLocks noGrp="1"/>
          </p:cNvSpPr>
          <p:nvPr>
            <p:ph type="title"/>
          </p:nvPr>
        </p:nvSpPr>
        <p:spPr>
          <a:xfrm>
            <a:off x="159300" y="292625"/>
            <a:ext cx="8785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1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84" name="Google Shape;84;p15"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urquoise Half Image – Right">
  <p:cSld name="TITLE_ONLY_1_2_3">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6"/>
          <p:cNvSpPr txBox="1">
            <a:spLocks noGrp="1"/>
          </p:cNvSpPr>
          <p:nvPr>
            <p:ph type="body" idx="1"/>
          </p:nvPr>
        </p:nvSpPr>
        <p:spPr>
          <a:xfrm>
            <a:off x="1593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87" name="Google Shape;87;p16"/>
          <p:cNvSpPr txBox="1">
            <a:spLocks noGrp="1"/>
          </p:cNvSpPr>
          <p:nvPr>
            <p:ph type="title"/>
          </p:nvPr>
        </p:nvSpPr>
        <p:spPr>
          <a:xfrm>
            <a:off x="1593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6"/>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89" name="Google Shape;89;p16"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urquoise Half Image – Left">
  <p:cSld name="TITLE_ONLY_1_2_2_1">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body" idx="1"/>
          </p:nvPr>
        </p:nvSpPr>
        <p:spPr>
          <a:xfrm>
            <a:off x="4696650" y="2460694"/>
            <a:ext cx="4089300" cy="194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92" name="Google Shape;92;p17"/>
          <p:cNvSpPr txBox="1">
            <a:spLocks noGrp="1"/>
          </p:cNvSpPr>
          <p:nvPr>
            <p:ph type="title"/>
          </p:nvPr>
        </p:nvSpPr>
        <p:spPr>
          <a:xfrm>
            <a:off x="469665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17"/>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94" name="Google Shape;94;p17"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urquoise Full Image">
  <p:cSld name="TITLE_ONLY_1_2_1_1">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body" idx="1"/>
          </p:nvPr>
        </p:nvSpPr>
        <p:spPr>
          <a:xfrm>
            <a:off x="11499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97" name="Google Shape;97;p18"/>
          <p:cNvSpPr txBox="1">
            <a:spLocks noGrp="1"/>
          </p:cNvSpPr>
          <p:nvPr>
            <p:ph type="title"/>
          </p:nvPr>
        </p:nvSpPr>
        <p:spPr>
          <a:xfrm>
            <a:off x="11499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 name="Google Shape;98;p18"/>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99" name="Google Shape;99;p18"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urquoise Case Study">
  <p:cSld name="TITLE_ONLY_1_1_1">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9"/>
          <p:cNvSpPr txBox="1"/>
          <p:nvPr/>
        </p:nvSpPr>
        <p:spPr>
          <a:xfrm>
            <a:off x="159300" y="321900"/>
            <a:ext cx="87855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Lato"/>
                <a:ea typeface="Lato"/>
                <a:cs typeface="Lato"/>
                <a:sym typeface="Lato"/>
              </a:rPr>
              <a:t>Click to edit master subtitle style</a:t>
            </a:r>
            <a:endParaRPr sz="1000">
              <a:solidFill>
                <a:srgbClr val="000000"/>
              </a:solidFill>
              <a:latin typeface="Lato"/>
              <a:ea typeface="Lato"/>
              <a:cs typeface="Lato"/>
              <a:sym typeface="Lato"/>
            </a:endParaRPr>
          </a:p>
        </p:txBody>
      </p:sp>
      <p:sp>
        <p:nvSpPr>
          <p:cNvPr id="102" name="Google Shape;102;p19"/>
          <p:cNvSpPr txBox="1"/>
          <p:nvPr/>
        </p:nvSpPr>
        <p:spPr>
          <a:xfrm>
            <a:off x="159300" y="482100"/>
            <a:ext cx="87855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latin typeface="Lato"/>
                <a:ea typeface="Lato"/>
                <a:cs typeface="Lato"/>
                <a:sym typeface="Lato"/>
              </a:rPr>
              <a:t>Click to edit master title style</a:t>
            </a:r>
            <a:endParaRPr sz="2200" b="1">
              <a:solidFill>
                <a:srgbClr val="000000"/>
              </a:solidFill>
              <a:latin typeface="Lato"/>
              <a:ea typeface="Lato"/>
              <a:cs typeface="Lato"/>
              <a:sym typeface="Lato"/>
            </a:endParaRPr>
          </a:p>
        </p:txBody>
      </p:sp>
      <p:sp>
        <p:nvSpPr>
          <p:cNvPr id="103" name="Google Shape;103;p19"/>
          <p:cNvSpPr txBox="1"/>
          <p:nvPr/>
        </p:nvSpPr>
        <p:spPr>
          <a:xfrm>
            <a:off x="5210900" y="634500"/>
            <a:ext cx="3525000" cy="4028700"/>
          </a:xfrm>
          <a:prstGeom prst="rect">
            <a:avLst/>
          </a:prstGeom>
          <a:noFill/>
          <a:ln>
            <a:noFill/>
          </a:ln>
        </p:spPr>
        <p:txBody>
          <a:bodyPr spcFirstLastPara="1" wrap="square" lIns="91425" tIns="91425" rIns="91425" bIns="91425" anchor="ctr" anchorCtr="0">
            <a:noAutofit/>
          </a:bodyPr>
          <a:lstStyle/>
          <a:p>
            <a:pPr marL="0" lvl="0" indent="0" algn="l" rtl="0">
              <a:lnSpc>
                <a:spcPct val="135000"/>
              </a:lnSpc>
              <a:spcBef>
                <a:spcPts val="0"/>
              </a:spcBef>
              <a:spcAft>
                <a:spcPts val="1600"/>
              </a:spcAft>
              <a:buNone/>
            </a:pPr>
            <a:r>
              <a:rPr lang="en-GB" sz="900">
                <a:latin typeface="Lato"/>
                <a:ea typeface="Lato"/>
                <a:cs typeface="Lato"/>
                <a:sym typeface="Lato"/>
              </a:rPr>
              <a:t>Click to edit master subtitle style</a:t>
            </a:r>
            <a:endParaRPr sz="900">
              <a:latin typeface="Lato"/>
              <a:ea typeface="Lato"/>
              <a:cs typeface="Lato"/>
              <a:sym typeface="Lato"/>
            </a:endParaRPr>
          </a:p>
        </p:txBody>
      </p:sp>
      <p:sp>
        <p:nvSpPr>
          <p:cNvPr id="104" name="Google Shape;104;p19"/>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05" name="Google Shape;105;p19"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reen Cover – Option #1">
  <p:cSld name="TITLE_2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
        <p:nvSpPr>
          <p:cNvPr id="108" name="Google Shape;108;p20"/>
          <p:cNvSpPr txBox="1"/>
          <p:nvPr/>
        </p:nvSpPr>
        <p:spPr>
          <a:xfrm>
            <a:off x="311700" y="2783825"/>
            <a:ext cx="8520600" cy="6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109" name="Google Shape;109;p20"/>
          <p:cNvSpPr txBox="1"/>
          <p:nvPr/>
        </p:nvSpPr>
        <p:spPr>
          <a:xfrm>
            <a:off x="311700" y="3316100"/>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rgbClr val="FFFFFF"/>
                </a:solidFill>
                <a:latin typeface="Lato"/>
                <a:ea typeface="Lato"/>
                <a:cs typeface="Lato"/>
                <a:sym typeface="Lato"/>
              </a:rPr>
              <a:t>Click to edit master subtitle style</a:t>
            </a:r>
            <a:endParaRPr sz="1800">
              <a:solidFill>
                <a:srgbClr val="FFFFFF"/>
              </a:solidFill>
              <a:latin typeface="Lato"/>
              <a:ea typeface="Lato"/>
              <a:cs typeface="Lato"/>
              <a:sym typeface="Lato"/>
            </a:endParaRPr>
          </a:p>
        </p:txBody>
      </p:sp>
      <p:pic>
        <p:nvPicPr>
          <p:cNvPr id="110" name="Google Shape;110;p20" descr="FROM_full_logo_white.png"/>
          <p:cNvPicPr preferRelativeResize="0"/>
          <p:nvPr/>
        </p:nvPicPr>
        <p:blipFill>
          <a:blip r:embed="rId3">
            <a:alphaModFix/>
          </a:blip>
          <a:stretch>
            <a:fillRect/>
          </a:stretch>
        </p:blipFill>
        <p:spPr>
          <a:xfrm>
            <a:off x="3031600" y="1277800"/>
            <a:ext cx="3080800" cy="12672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Green Section Title – Option #1">
  <p:cSld name="TITLE_1_1_1">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1"/>
          <p:cNvSpPr txBox="1"/>
          <p:nvPr/>
        </p:nvSpPr>
        <p:spPr>
          <a:xfrm>
            <a:off x="2655300" y="1756925"/>
            <a:ext cx="61770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113" name="Google Shape;113;p21"/>
          <p:cNvSpPr txBox="1"/>
          <p:nvPr/>
        </p:nvSpPr>
        <p:spPr>
          <a:xfrm>
            <a:off x="2655300" y="2365400"/>
            <a:ext cx="5065800" cy="12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latin typeface="Lato"/>
                <a:ea typeface="Lato"/>
                <a:cs typeface="Lato"/>
                <a:sym typeface="Lato"/>
              </a:rPr>
              <a:t>Click to edit master subtitle style</a:t>
            </a:r>
            <a:endParaRPr>
              <a:solidFill>
                <a:srgbClr val="FFFFFF"/>
              </a:solidFill>
              <a:latin typeface="Lato"/>
              <a:ea typeface="Lato"/>
              <a:cs typeface="Lato"/>
              <a:sym typeface="Lato"/>
            </a:endParaRPr>
          </a:p>
        </p:txBody>
      </p:sp>
      <p:sp>
        <p:nvSpPr>
          <p:cNvPr id="114" name="Google Shape;114;p21"/>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FFFFFF"/>
                </a:solidFill>
              </a:rPr>
              <a:t>‹#›</a:t>
            </a:fld>
            <a:endParaRPr sz="1000">
              <a:solidFill>
                <a:srgbClr val="FFFFFF"/>
              </a:solidFill>
            </a:endParaRPr>
          </a:p>
        </p:txBody>
      </p:sp>
      <p:pic>
        <p:nvPicPr>
          <p:cNvPr id="115" name="Google Shape;115;p21" descr="logo_large_white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ue Section Title – Option #1">
  <p:cSld name="TITLE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FFFFFF"/>
                </a:solidFill>
              </a:rPr>
              <a:t>‹#›</a:t>
            </a:fld>
            <a:endParaRPr sz="1000">
              <a:solidFill>
                <a:srgbClr val="FFFFFF"/>
              </a:solidFill>
            </a:endParaRPr>
          </a:p>
        </p:txBody>
      </p:sp>
      <p:pic>
        <p:nvPicPr>
          <p:cNvPr id="20" name="Google Shape;20;p3" descr="logo_large_white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
        <p:nvSpPr>
          <p:cNvPr id="21" name="Google Shape;21;p3"/>
          <p:cNvSpPr txBox="1">
            <a:spLocks noGrp="1"/>
          </p:cNvSpPr>
          <p:nvPr>
            <p:ph type="title"/>
          </p:nvPr>
        </p:nvSpPr>
        <p:spPr>
          <a:xfrm>
            <a:off x="2655300" y="1955879"/>
            <a:ext cx="5869200" cy="492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None/>
              <a:defRPr sz="30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 name="Google Shape;22;p3"/>
          <p:cNvSpPr txBox="1">
            <a:spLocks noGrp="1"/>
          </p:cNvSpPr>
          <p:nvPr>
            <p:ph type="subTitle" idx="1"/>
          </p:nvPr>
        </p:nvSpPr>
        <p:spPr>
          <a:xfrm>
            <a:off x="2655300" y="2289200"/>
            <a:ext cx="5869200" cy="1619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reen Cover – Option #2">
  <p:cSld name="TITLE_ONLY_1_5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235500" y="471050"/>
            <a:ext cx="4835400" cy="15885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Lato"/>
              <a:buNone/>
              <a:defRPr sz="48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8" name="Google Shape;118;p22"/>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19" name="Google Shape;119;p22" descr="logo_small_green.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5500" y="4416075"/>
            <a:ext cx="2498476" cy="475750"/>
          </a:xfrm>
          <a:prstGeom prst="rect">
            <a:avLst/>
          </a:prstGeom>
          <a:noFill/>
          <a:ln>
            <a:noFill/>
          </a:ln>
        </p:spPr>
      </p:pic>
      <p:sp>
        <p:nvSpPr>
          <p:cNvPr id="120" name="Google Shape;120;p22"/>
          <p:cNvSpPr txBox="1"/>
          <p:nvPr/>
        </p:nvSpPr>
        <p:spPr>
          <a:xfrm>
            <a:off x="235500" y="2189025"/>
            <a:ext cx="5694300" cy="15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Lato"/>
                <a:ea typeface="Lato"/>
                <a:cs typeface="Lato"/>
                <a:sym typeface="Lato"/>
              </a:rPr>
              <a:t>Click to edit master subtitle style</a:t>
            </a:r>
            <a:endParaRPr sz="2400">
              <a:solidFill>
                <a:srgbClr val="000000"/>
              </a:solidFill>
              <a:latin typeface="Lato"/>
              <a:ea typeface="Lato"/>
              <a:cs typeface="Lato"/>
              <a:sym typeface="La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reen Section Title – Option #2">
  <p:cSld name="TITLE_ONLY_1_4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21"/>
        <p:cNvGrpSpPr/>
        <p:nvPr/>
      </p:nvGrpSpPr>
      <p:grpSpPr>
        <a:xfrm>
          <a:off x="0" y="0"/>
          <a:ext cx="0" cy="0"/>
          <a:chOff x="0" y="0"/>
          <a:chExt cx="0" cy="0"/>
        </a:xfrm>
      </p:grpSpPr>
      <p:sp>
        <p:nvSpPr>
          <p:cNvPr id="122" name="Google Shape;122;p23"/>
          <p:cNvSpPr txBox="1">
            <a:spLocks noGrp="1"/>
          </p:cNvSpPr>
          <p:nvPr>
            <p:ph type="body" idx="1"/>
          </p:nvPr>
        </p:nvSpPr>
        <p:spPr>
          <a:xfrm>
            <a:off x="1604175" y="2914300"/>
            <a:ext cx="5895900" cy="12951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23" name="Google Shape;123;p23"/>
          <p:cNvSpPr txBox="1">
            <a:spLocks noGrp="1"/>
          </p:cNvSpPr>
          <p:nvPr>
            <p:ph type="title"/>
          </p:nvPr>
        </p:nvSpPr>
        <p:spPr>
          <a:xfrm>
            <a:off x="1604175" y="2511650"/>
            <a:ext cx="58959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Lato"/>
              <a:buNone/>
              <a:defRPr sz="22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4" name="Google Shape;124;p23"/>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25" name="Google Shape;125;p23"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Green Full Text">
  <p:cSld name="TITLE_ONLY_1_3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26"/>
        <p:cNvGrpSpPr/>
        <p:nvPr/>
      </p:nvGrpSpPr>
      <p:grpSpPr>
        <a:xfrm>
          <a:off x="0" y="0"/>
          <a:ext cx="0" cy="0"/>
          <a:chOff x="0" y="0"/>
          <a:chExt cx="0" cy="0"/>
        </a:xfrm>
      </p:grpSpPr>
      <p:sp>
        <p:nvSpPr>
          <p:cNvPr id="127" name="Google Shape;127;p24"/>
          <p:cNvSpPr txBox="1">
            <a:spLocks noGrp="1"/>
          </p:cNvSpPr>
          <p:nvPr>
            <p:ph type="body" idx="1"/>
          </p:nvPr>
        </p:nvSpPr>
        <p:spPr>
          <a:xfrm>
            <a:off x="159300" y="695275"/>
            <a:ext cx="87855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28" name="Google Shape;128;p24"/>
          <p:cNvSpPr txBox="1">
            <a:spLocks noGrp="1"/>
          </p:cNvSpPr>
          <p:nvPr>
            <p:ph type="title"/>
          </p:nvPr>
        </p:nvSpPr>
        <p:spPr>
          <a:xfrm>
            <a:off x="159300" y="292625"/>
            <a:ext cx="8785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4"/>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30" name="Google Shape;130;p24"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reen Half Image – Right">
  <p:cSld name="TITLE_ONLY_1_2_3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31"/>
        <p:cNvGrpSpPr/>
        <p:nvPr/>
      </p:nvGrpSpPr>
      <p:grpSpPr>
        <a:xfrm>
          <a:off x="0" y="0"/>
          <a:ext cx="0" cy="0"/>
          <a:chOff x="0" y="0"/>
          <a:chExt cx="0" cy="0"/>
        </a:xfrm>
      </p:grpSpPr>
      <p:sp>
        <p:nvSpPr>
          <p:cNvPr id="132" name="Google Shape;132;p25"/>
          <p:cNvSpPr txBox="1">
            <a:spLocks noGrp="1"/>
          </p:cNvSpPr>
          <p:nvPr>
            <p:ph type="body" idx="1"/>
          </p:nvPr>
        </p:nvSpPr>
        <p:spPr>
          <a:xfrm>
            <a:off x="1593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33" name="Google Shape;133;p25"/>
          <p:cNvSpPr txBox="1">
            <a:spLocks noGrp="1"/>
          </p:cNvSpPr>
          <p:nvPr>
            <p:ph type="title"/>
          </p:nvPr>
        </p:nvSpPr>
        <p:spPr>
          <a:xfrm>
            <a:off x="1593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4" name="Google Shape;134;p2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35" name="Google Shape;135;p25"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reen Half Image – Left">
  <p:cSld name="TITLE_ONLY_1_2_2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36"/>
        <p:cNvGrpSpPr/>
        <p:nvPr/>
      </p:nvGrpSpPr>
      <p:grpSpPr>
        <a:xfrm>
          <a:off x="0" y="0"/>
          <a:ext cx="0" cy="0"/>
          <a:chOff x="0" y="0"/>
          <a:chExt cx="0" cy="0"/>
        </a:xfrm>
      </p:grpSpPr>
      <p:sp>
        <p:nvSpPr>
          <p:cNvPr id="137" name="Google Shape;137;p26"/>
          <p:cNvSpPr txBox="1">
            <a:spLocks noGrp="1"/>
          </p:cNvSpPr>
          <p:nvPr>
            <p:ph type="body" idx="1"/>
          </p:nvPr>
        </p:nvSpPr>
        <p:spPr>
          <a:xfrm>
            <a:off x="4696650" y="2460694"/>
            <a:ext cx="4089300" cy="194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38" name="Google Shape;138;p26"/>
          <p:cNvSpPr txBox="1">
            <a:spLocks noGrp="1"/>
          </p:cNvSpPr>
          <p:nvPr>
            <p:ph type="title"/>
          </p:nvPr>
        </p:nvSpPr>
        <p:spPr>
          <a:xfrm>
            <a:off x="469665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26"/>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40" name="Google Shape;140;p26"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Green Full Image">
  <p:cSld name="TITLE_ONLY_1_2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41"/>
        <p:cNvGrpSpPr/>
        <p:nvPr/>
      </p:nvGrpSpPr>
      <p:grpSpPr>
        <a:xfrm>
          <a:off x="0" y="0"/>
          <a:ext cx="0" cy="0"/>
          <a:chOff x="0" y="0"/>
          <a:chExt cx="0" cy="0"/>
        </a:xfrm>
      </p:grpSpPr>
      <p:sp>
        <p:nvSpPr>
          <p:cNvPr id="142" name="Google Shape;142;p27"/>
          <p:cNvSpPr txBox="1">
            <a:spLocks noGrp="1"/>
          </p:cNvSpPr>
          <p:nvPr>
            <p:ph type="body" idx="1"/>
          </p:nvPr>
        </p:nvSpPr>
        <p:spPr>
          <a:xfrm>
            <a:off x="11499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43" name="Google Shape;143;p27"/>
          <p:cNvSpPr txBox="1">
            <a:spLocks noGrp="1"/>
          </p:cNvSpPr>
          <p:nvPr>
            <p:ph type="title"/>
          </p:nvPr>
        </p:nvSpPr>
        <p:spPr>
          <a:xfrm>
            <a:off x="11499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27"/>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45" name="Google Shape;145;p27"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reen Case Study">
  <p:cSld name="TITLE_ONLY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46"/>
        <p:cNvGrpSpPr/>
        <p:nvPr/>
      </p:nvGrpSpPr>
      <p:grpSpPr>
        <a:xfrm>
          <a:off x="0" y="0"/>
          <a:ext cx="0" cy="0"/>
          <a:chOff x="0" y="0"/>
          <a:chExt cx="0" cy="0"/>
        </a:xfrm>
      </p:grpSpPr>
      <p:sp>
        <p:nvSpPr>
          <p:cNvPr id="147" name="Google Shape;147;p28"/>
          <p:cNvSpPr txBox="1"/>
          <p:nvPr/>
        </p:nvSpPr>
        <p:spPr>
          <a:xfrm>
            <a:off x="159300" y="321900"/>
            <a:ext cx="87855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Lato"/>
                <a:ea typeface="Lato"/>
                <a:cs typeface="Lato"/>
                <a:sym typeface="Lato"/>
              </a:rPr>
              <a:t>Click to edit master subtitle style</a:t>
            </a:r>
            <a:endParaRPr sz="1000">
              <a:solidFill>
                <a:srgbClr val="000000"/>
              </a:solidFill>
              <a:latin typeface="Lato"/>
              <a:ea typeface="Lato"/>
              <a:cs typeface="Lato"/>
              <a:sym typeface="Lato"/>
            </a:endParaRPr>
          </a:p>
        </p:txBody>
      </p:sp>
      <p:sp>
        <p:nvSpPr>
          <p:cNvPr id="148" name="Google Shape;148;p28"/>
          <p:cNvSpPr txBox="1"/>
          <p:nvPr/>
        </p:nvSpPr>
        <p:spPr>
          <a:xfrm>
            <a:off x="159300" y="482100"/>
            <a:ext cx="87855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latin typeface="Lato"/>
                <a:ea typeface="Lato"/>
                <a:cs typeface="Lato"/>
                <a:sym typeface="Lato"/>
              </a:rPr>
              <a:t>Click to edit master title style</a:t>
            </a:r>
            <a:endParaRPr sz="2200" b="1">
              <a:solidFill>
                <a:srgbClr val="000000"/>
              </a:solidFill>
              <a:latin typeface="Lato"/>
              <a:ea typeface="Lato"/>
              <a:cs typeface="Lato"/>
              <a:sym typeface="Lato"/>
            </a:endParaRPr>
          </a:p>
        </p:txBody>
      </p:sp>
      <p:sp>
        <p:nvSpPr>
          <p:cNvPr id="149" name="Google Shape;149;p28"/>
          <p:cNvSpPr txBox="1"/>
          <p:nvPr/>
        </p:nvSpPr>
        <p:spPr>
          <a:xfrm>
            <a:off x="5210900" y="634500"/>
            <a:ext cx="3525000" cy="4028700"/>
          </a:xfrm>
          <a:prstGeom prst="rect">
            <a:avLst/>
          </a:prstGeom>
          <a:noFill/>
          <a:ln>
            <a:noFill/>
          </a:ln>
        </p:spPr>
        <p:txBody>
          <a:bodyPr spcFirstLastPara="1" wrap="square" lIns="91425" tIns="91425" rIns="91425" bIns="91425" anchor="ctr" anchorCtr="0">
            <a:noAutofit/>
          </a:bodyPr>
          <a:lstStyle/>
          <a:p>
            <a:pPr marL="0" lvl="0" indent="0" algn="l" rtl="0">
              <a:lnSpc>
                <a:spcPct val="135000"/>
              </a:lnSpc>
              <a:spcBef>
                <a:spcPts val="0"/>
              </a:spcBef>
              <a:spcAft>
                <a:spcPts val="1600"/>
              </a:spcAft>
              <a:buNone/>
            </a:pPr>
            <a:r>
              <a:rPr lang="en-GB" sz="900">
                <a:latin typeface="Lato"/>
                <a:ea typeface="Lato"/>
                <a:cs typeface="Lato"/>
                <a:sym typeface="Lato"/>
              </a:rPr>
              <a:t>Click to edit master subtitle style</a:t>
            </a:r>
            <a:endParaRPr sz="900">
              <a:latin typeface="Lato"/>
              <a:ea typeface="Lato"/>
              <a:cs typeface="Lato"/>
              <a:sym typeface="Lato"/>
            </a:endParaRPr>
          </a:p>
        </p:txBody>
      </p:sp>
      <p:sp>
        <p:nvSpPr>
          <p:cNvPr id="150" name="Google Shape;150;p28"/>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51" name="Google Shape;151;p28"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ange Cover – Option #1">
  <p:cSld name="TITLE_2_1_1">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
        <p:nvSpPr>
          <p:cNvPr id="154" name="Google Shape;154;p29"/>
          <p:cNvSpPr txBox="1"/>
          <p:nvPr/>
        </p:nvSpPr>
        <p:spPr>
          <a:xfrm>
            <a:off x="311700" y="2783825"/>
            <a:ext cx="8520600" cy="6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155" name="Google Shape;155;p29"/>
          <p:cNvSpPr txBox="1"/>
          <p:nvPr/>
        </p:nvSpPr>
        <p:spPr>
          <a:xfrm>
            <a:off x="311700" y="3316100"/>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rgbClr val="FFFFFF"/>
                </a:solidFill>
                <a:latin typeface="Lato"/>
                <a:ea typeface="Lato"/>
                <a:cs typeface="Lato"/>
                <a:sym typeface="Lato"/>
              </a:rPr>
              <a:t>Click to edit master subtitle style</a:t>
            </a:r>
            <a:endParaRPr sz="1800">
              <a:solidFill>
                <a:srgbClr val="FFFFFF"/>
              </a:solidFill>
              <a:latin typeface="Lato"/>
              <a:ea typeface="Lato"/>
              <a:cs typeface="Lato"/>
              <a:sym typeface="Lato"/>
            </a:endParaRPr>
          </a:p>
        </p:txBody>
      </p:sp>
      <p:pic>
        <p:nvPicPr>
          <p:cNvPr id="156" name="Google Shape;156;p29" descr="FROM_full_logo_white.png"/>
          <p:cNvPicPr preferRelativeResize="0"/>
          <p:nvPr/>
        </p:nvPicPr>
        <p:blipFill>
          <a:blip r:embed="rId3">
            <a:alphaModFix/>
          </a:blip>
          <a:stretch>
            <a:fillRect/>
          </a:stretch>
        </p:blipFill>
        <p:spPr>
          <a:xfrm>
            <a:off x="3031600" y="1277800"/>
            <a:ext cx="3080800" cy="12672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ange Section Title – Option #1">
  <p:cSld name="TITLE_1_1_1_1">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30"/>
          <p:cNvSpPr txBox="1"/>
          <p:nvPr/>
        </p:nvSpPr>
        <p:spPr>
          <a:xfrm>
            <a:off x="2655300" y="1756925"/>
            <a:ext cx="61770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159" name="Google Shape;159;p30"/>
          <p:cNvSpPr txBox="1"/>
          <p:nvPr/>
        </p:nvSpPr>
        <p:spPr>
          <a:xfrm>
            <a:off x="2655300" y="2365400"/>
            <a:ext cx="5065800" cy="12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latin typeface="Lato"/>
                <a:ea typeface="Lato"/>
                <a:cs typeface="Lato"/>
                <a:sym typeface="Lato"/>
              </a:rPr>
              <a:t>Click to edit master subtitle style</a:t>
            </a:r>
            <a:endParaRPr>
              <a:solidFill>
                <a:srgbClr val="FFFFFF"/>
              </a:solidFill>
              <a:latin typeface="Lato"/>
              <a:ea typeface="Lato"/>
              <a:cs typeface="Lato"/>
              <a:sym typeface="Lato"/>
            </a:endParaRPr>
          </a:p>
        </p:txBody>
      </p:sp>
      <p:sp>
        <p:nvSpPr>
          <p:cNvPr id="160" name="Google Shape;160;p30"/>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FFFFFF"/>
                </a:solidFill>
              </a:rPr>
              <a:t>‹#›</a:t>
            </a:fld>
            <a:endParaRPr sz="1000">
              <a:solidFill>
                <a:srgbClr val="FFFFFF"/>
              </a:solidFill>
            </a:endParaRPr>
          </a:p>
        </p:txBody>
      </p:sp>
      <p:pic>
        <p:nvPicPr>
          <p:cNvPr id="161" name="Google Shape;161;p30" descr="logo_large_white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range Cover – Option #2">
  <p:cSld name="TITLE_ONLY_1_5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235500" y="471050"/>
            <a:ext cx="4835400" cy="15885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Lato"/>
              <a:buNone/>
              <a:defRPr sz="48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4" name="Google Shape;164;p31"/>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65" name="Google Shape;165;p31" descr="logo_small_orang.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5500" y="4416075"/>
            <a:ext cx="2498476" cy="475750"/>
          </a:xfrm>
          <a:prstGeom prst="rect">
            <a:avLst/>
          </a:prstGeom>
          <a:noFill/>
          <a:ln>
            <a:noFill/>
          </a:ln>
        </p:spPr>
      </p:pic>
      <p:sp>
        <p:nvSpPr>
          <p:cNvPr id="166" name="Google Shape;166;p31"/>
          <p:cNvSpPr txBox="1"/>
          <p:nvPr/>
        </p:nvSpPr>
        <p:spPr>
          <a:xfrm>
            <a:off x="235500" y="2189025"/>
            <a:ext cx="5694300" cy="15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Lato"/>
                <a:ea typeface="Lato"/>
                <a:cs typeface="Lato"/>
                <a:sym typeface="Lato"/>
              </a:rPr>
              <a:t>Click to edit master subtitle style</a:t>
            </a:r>
            <a:endParaRPr sz="2400">
              <a:solidFill>
                <a:srgbClr val="000000"/>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ue Cover – Option #2">
  <p:cSld name="TITLE_ONLY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3"/>
        <p:cNvGrpSpPr/>
        <p:nvPr/>
      </p:nvGrpSpPr>
      <p:grpSpPr>
        <a:xfrm>
          <a:off x="0" y="0"/>
          <a:ext cx="0" cy="0"/>
          <a:chOff x="0" y="0"/>
          <a:chExt cx="0" cy="0"/>
        </a:xfrm>
      </p:grpSpPr>
      <p:sp>
        <p:nvSpPr>
          <p:cNvPr id="24" name="Google Shape;24;p4"/>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5" name="Google Shape;25;p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416075"/>
            <a:ext cx="2498476" cy="475750"/>
          </a:xfrm>
          <a:prstGeom prst="rect">
            <a:avLst/>
          </a:prstGeom>
          <a:noFill/>
          <a:ln>
            <a:noFill/>
          </a:ln>
        </p:spPr>
      </p:pic>
      <p:sp>
        <p:nvSpPr>
          <p:cNvPr id="26" name="Google Shape;26;p4"/>
          <p:cNvSpPr txBox="1">
            <a:spLocks noGrp="1"/>
          </p:cNvSpPr>
          <p:nvPr>
            <p:ph type="title"/>
          </p:nvPr>
        </p:nvSpPr>
        <p:spPr>
          <a:xfrm>
            <a:off x="235500" y="471050"/>
            <a:ext cx="5376600" cy="1718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48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 name="Google Shape;27;p4"/>
          <p:cNvSpPr txBox="1">
            <a:spLocks noGrp="1"/>
          </p:cNvSpPr>
          <p:nvPr>
            <p:ph type="subTitle" idx="1"/>
          </p:nvPr>
        </p:nvSpPr>
        <p:spPr>
          <a:xfrm>
            <a:off x="235500" y="2189025"/>
            <a:ext cx="6532200" cy="171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000000"/>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ange Section Title – Option #2">
  <p:cSld name="TITLE_ONLY_1_4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67"/>
        <p:cNvGrpSpPr/>
        <p:nvPr/>
      </p:nvGrpSpPr>
      <p:grpSpPr>
        <a:xfrm>
          <a:off x="0" y="0"/>
          <a:ext cx="0" cy="0"/>
          <a:chOff x="0" y="0"/>
          <a:chExt cx="0" cy="0"/>
        </a:xfrm>
      </p:grpSpPr>
      <p:sp>
        <p:nvSpPr>
          <p:cNvPr id="168" name="Google Shape;168;p32"/>
          <p:cNvSpPr txBox="1">
            <a:spLocks noGrp="1"/>
          </p:cNvSpPr>
          <p:nvPr>
            <p:ph type="body" idx="1"/>
          </p:nvPr>
        </p:nvSpPr>
        <p:spPr>
          <a:xfrm>
            <a:off x="1604175" y="2914300"/>
            <a:ext cx="5895900" cy="12951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69" name="Google Shape;169;p32"/>
          <p:cNvSpPr txBox="1">
            <a:spLocks noGrp="1"/>
          </p:cNvSpPr>
          <p:nvPr>
            <p:ph type="title"/>
          </p:nvPr>
        </p:nvSpPr>
        <p:spPr>
          <a:xfrm>
            <a:off x="1604175" y="2511650"/>
            <a:ext cx="58959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Lato"/>
              <a:buNone/>
              <a:defRPr sz="22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 name="Google Shape;170;p32"/>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71" name="Google Shape;171;p32"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ange Full Text">
  <p:cSld name="TITLE_ONLY_1_3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72"/>
        <p:cNvGrpSpPr/>
        <p:nvPr/>
      </p:nvGrpSpPr>
      <p:grpSpPr>
        <a:xfrm>
          <a:off x="0" y="0"/>
          <a:ext cx="0" cy="0"/>
          <a:chOff x="0" y="0"/>
          <a:chExt cx="0" cy="0"/>
        </a:xfrm>
      </p:grpSpPr>
      <p:sp>
        <p:nvSpPr>
          <p:cNvPr id="173" name="Google Shape;173;p33"/>
          <p:cNvSpPr txBox="1">
            <a:spLocks noGrp="1"/>
          </p:cNvSpPr>
          <p:nvPr>
            <p:ph type="body" idx="1"/>
          </p:nvPr>
        </p:nvSpPr>
        <p:spPr>
          <a:xfrm>
            <a:off x="159300" y="695275"/>
            <a:ext cx="87855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74" name="Google Shape;174;p33"/>
          <p:cNvSpPr txBox="1">
            <a:spLocks noGrp="1"/>
          </p:cNvSpPr>
          <p:nvPr>
            <p:ph type="title"/>
          </p:nvPr>
        </p:nvSpPr>
        <p:spPr>
          <a:xfrm>
            <a:off x="159300" y="292625"/>
            <a:ext cx="8785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 name="Google Shape;175;p33"/>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76" name="Google Shape;176;p33"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ange Half Image – Right">
  <p:cSld name="TITLE_ONLY_1_2_3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77"/>
        <p:cNvGrpSpPr/>
        <p:nvPr/>
      </p:nvGrpSpPr>
      <p:grpSpPr>
        <a:xfrm>
          <a:off x="0" y="0"/>
          <a:ext cx="0" cy="0"/>
          <a:chOff x="0" y="0"/>
          <a:chExt cx="0" cy="0"/>
        </a:xfrm>
      </p:grpSpPr>
      <p:sp>
        <p:nvSpPr>
          <p:cNvPr id="178" name="Google Shape;178;p34"/>
          <p:cNvSpPr txBox="1">
            <a:spLocks noGrp="1"/>
          </p:cNvSpPr>
          <p:nvPr>
            <p:ph type="body" idx="1"/>
          </p:nvPr>
        </p:nvSpPr>
        <p:spPr>
          <a:xfrm>
            <a:off x="1593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79" name="Google Shape;179;p34"/>
          <p:cNvSpPr txBox="1">
            <a:spLocks noGrp="1"/>
          </p:cNvSpPr>
          <p:nvPr>
            <p:ph type="title"/>
          </p:nvPr>
        </p:nvSpPr>
        <p:spPr>
          <a:xfrm>
            <a:off x="1593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34"/>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81" name="Google Shape;181;p34"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range Half Image – Left">
  <p:cSld name="TITLE_ONLY_1_2_2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82"/>
        <p:cNvGrpSpPr/>
        <p:nvPr/>
      </p:nvGrpSpPr>
      <p:grpSpPr>
        <a:xfrm>
          <a:off x="0" y="0"/>
          <a:ext cx="0" cy="0"/>
          <a:chOff x="0" y="0"/>
          <a:chExt cx="0" cy="0"/>
        </a:xfrm>
      </p:grpSpPr>
      <p:sp>
        <p:nvSpPr>
          <p:cNvPr id="183" name="Google Shape;183;p35"/>
          <p:cNvSpPr txBox="1">
            <a:spLocks noGrp="1"/>
          </p:cNvSpPr>
          <p:nvPr>
            <p:ph type="body" idx="1"/>
          </p:nvPr>
        </p:nvSpPr>
        <p:spPr>
          <a:xfrm>
            <a:off x="4696650" y="2460694"/>
            <a:ext cx="4089300" cy="194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84" name="Google Shape;184;p35"/>
          <p:cNvSpPr txBox="1">
            <a:spLocks noGrp="1"/>
          </p:cNvSpPr>
          <p:nvPr>
            <p:ph type="title"/>
          </p:nvPr>
        </p:nvSpPr>
        <p:spPr>
          <a:xfrm>
            <a:off x="469665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3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86" name="Google Shape;186;p35"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range Full Image">
  <p:cSld name="TITLE_ONLY_1_2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87"/>
        <p:cNvGrpSpPr/>
        <p:nvPr/>
      </p:nvGrpSpPr>
      <p:grpSpPr>
        <a:xfrm>
          <a:off x="0" y="0"/>
          <a:ext cx="0" cy="0"/>
          <a:chOff x="0" y="0"/>
          <a:chExt cx="0" cy="0"/>
        </a:xfrm>
      </p:grpSpPr>
      <p:sp>
        <p:nvSpPr>
          <p:cNvPr id="188" name="Google Shape;188;p36"/>
          <p:cNvSpPr txBox="1">
            <a:spLocks noGrp="1"/>
          </p:cNvSpPr>
          <p:nvPr>
            <p:ph type="body" idx="1"/>
          </p:nvPr>
        </p:nvSpPr>
        <p:spPr>
          <a:xfrm>
            <a:off x="11499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189" name="Google Shape;189;p36"/>
          <p:cNvSpPr txBox="1">
            <a:spLocks noGrp="1"/>
          </p:cNvSpPr>
          <p:nvPr>
            <p:ph type="title"/>
          </p:nvPr>
        </p:nvSpPr>
        <p:spPr>
          <a:xfrm>
            <a:off x="11499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36"/>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91" name="Google Shape;191;p36"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range Case Study">
  <p:cSld name="TITLE_ONLY_1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92"/>
        <p:cNvGrpSpPr/>
        <p:nvPr/>
      </p:nvGrpSpPr>
      <p:grpSpPr>
        <a:xfrm>
          <a:off x="0" y="0"/>
          <a:ext cx="0" cy="0"/>
          <a:chOff x="0" y="0"/>
          <a:chExt cx="0" cy="0"/>
        </a:xfrm>
      </p:grpSpPr>
      <p:sp>
        <p:nvSpPr>
          <p:cNvPr id="193" name="Google Shape;193;p37"/>
          <p:cNvSpPr txBox="1"/>
          <p:nvPr/>
        </p:nvSpPr>
        <p:spPr>
          <a:xfrm>
            <a:off x="159300" y="321900"/>
            <a:ext cx="87855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Lato"/>
                <a:ea typeface="Lato"/>
                <a:cs typeface="Lato"/>
                <a:sym typeface="Lato"/>
              </a:rPr>
              <a:t>Click to edit master subtitle style</a:t>
            </a:r>
            <a:endParaRPr sz="1000">
              <a:solidFill>
                <a:srgbClr val="000000"/>
              </a:solidFill>
              <a:latin typeface="Lato"/>
              <a:ea typeface="Lato"/>
              <a:cs typeface="Lato"/>
              <a:sym typeface="Lato"/>
            </a:endParaRPr>
          </a:p>
        </p:txBody>
      </p:sp>
      <p:sp>
        <p:nvSpPr>
          <p:cNvPr id="194" name="Google Shape;194;p37"/>
          <p:cNvSpPr txBox="1"/>
          <p:nvPr/>
        </p:nvSpPr>
        <p:spPr>
          <a:xfrm>
            <a:off x="159300" y="482100"/>
            <a:ext cx="87855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latin typeface="Lato"/>
                <a:ea typeface="Lato"/>
                <a:cs typeface="Lato"/>
                <a:sym typeface="Lato"/>
              </a:rPr>
              <a:t>Click to edit master title style</a:t>
            </a:r>
            <a:endParaRPr sz="2200" b="1">
              <a:solidFill>
                <a:srgbClr val="000000"/>
              </a:solidFill>
              <a:latin typeface="Lato"/>
              <a:ea typeface="Lato"/>
              <a:cs typeface="Lato"/>
              <a:sym typeface="Lato"/>
            </a:endParaRPr>
          </a:p>
        </p:txBody>
      </p:sp>
      <p:sp>
        <p:nvSpPr>
          <p:cNvPr id="195" name="Google Shape;195;p37"/>
          <p:cNvSpPr txBox="1"/>
          <p:nvPr/>
        </p:nvSpPr>
        <p:spPr>
          <a:xfrm>
            <a:off x="5210900" y="634500"/>
            <a:ext cx="3525000" cy="4028700"/>
          </a:xfrm>
          <a:prstGeom prst="rect">
            <a:avLst/>
          </a:prstGeom>
          <a:noFill/>
          <a:ln>
            <a:noFill/>
          </a:ln>
        </p:spPr>
        <p:txBody>
          <a:bodyPr spcFirstLastPara="1" wrap="square" lIns="91425" tIns="91425" rIns="91425" bIns="91425" anchor="ctr" anchorCtr="0">
            <a:noAutofit/>
          </a:bodyPr>
          <a:lstStyle/>
          <a:p>
            <a:pPr marL="0" lvl="0" indent="0" algn="l" rtl="0">
              <a:lnSpc>
                <a:spcPct val="135000"/>
              </a:lnSpc>
              <a:spcBef>
                <a:spcPts val="0"/>
              </a:spcBef>
              <a:spcAft>
                <a:spcPts val="1600"/>
              </a:spcAft>
              <a:buNone/>
            </a:pPr>
            <a:r>
              <a:rPr lang="en-GB" sz="900">
                <a:latin typeface="Lato"/>
                <a:ea typeface="Lato"/>
                <a:cs typeface="Lato"/>
                <a:sym typeface="Lato"/>
              </a:rPr>
              <a:t>Click to edit master subtitle style</a:t>
            </a:r>
            <a:endParaRPr sz="900">
              <a:latin typeface="Lato"/>
              <a:ea typeface="Lato"/>
              <a:cs typeface="Lato"/>
              <a:sym typeface="Lato"/>
            </a:endParaRPr>
          </a:p>
        </p:txBody>
      </p:sp>
      <p:sp>
        <p:nvSpPr>
          <p:cNvPr id="196" name="Google Shape;196;p37"/>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197" name="Google Shape;197;p37"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ed Cover – Option #1">
  <p:cSld name="TITLE_2_1_1_1">
    <p:bg>
      <p:bgPr>
        <a:blipFill>
          <a:blip r:embed="rId2">
            <a:alphaModFix/>
          </a:blip>
          <a:stretch>
            <a:fillRect/>
          </a:stretch>
        </a:blipFill>
        <a:effectLst/>
      </p:bgPr>
    </p:bg>
    <p:spTree>
      <p:nvGrpSpPr>
        <p:cNvPr id="1" name="Shape 198"/>
        <p:cNvGrpSpPr/>
        <p:nvPr/>
      </p:nvGrpSpPr>
      <p:grpSpPr>
        <a:xfrm>
          <a:off x="0" y="0"/>
          <a:ext cx="0" cy="0"/>
          <a:chOff x="0" y="0"/>
          <a:chExt cx="0" cy="0"/>
        </a:xfrm>
      </p:grpSpPr>
      <p:sp>
        <p:nvSpPr>
          <p:cNvPr id="199" name="Google Shape;199;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
        <p:nvSpPr>
          <p:cNvPr id="200" name="Google Shape;200;p38"/>
          <p:cNvSpPr txBox="1"/>
          <p:nvPr/>
        </p:nvSpPr>
        <p:spPr>
          <a:xfrm>
            <a:off x="311700" y="2783825"/>
            <a:ext cx="8520600" cy="6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201" name="Google Shape;201;p38"/>
          <p:cNvSpPr txBox="1"/>
          <p:nvPr/>
        </p:nvSpPr>
        <p:spPr>
          <a:xfrm>
            <a:off x="311700" y="3316100"/>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rgbClr val="FFFFFF"/>
                </a:solidFill>
                <a:latin typeface="Lato"/>
                <a:ea typeface="Lato"/>
                <a:cs typeface="Lato"/>
                <a:sym typeface="Lato"/>
              </a:rPr>
              <a:t>Click to edit master subtitle style</a:t>
            </a:r>
            <a:endParaRPr sz="1800">
              <a:solidFill>
                <a:srgbClr val="FFFFFF"/>
              </a:solidFill>
              <a:latin typeface="Lato"/>
              <a:ea typeface="Lato"/>
              <a:cs typeface="Lato"/>
              <a:sym typeface="Lato"/>
            </a:endParaRPr>
          </a:p>
        </p:txBody>
      </p:sp>
      <p:pic>
        <p:nvPicPr>
          <p:cNvPr id="202" name="Google Shape;202;p38" descr="FROM_full_logo_white.png"/>
          <p:cNvPicPr preferRelativeResize="0"/>
          <p:nvPr/>
        </p:nvPicPr>
        <p:blipFill>
          <a:blip r:embed="rId3">
            <a:alphaModFix/>
          </a:blip>
          <a:stretch>
            <a:fillRect/>
          </a:stretch>
        </p:blipFill>
        <p:spPr>
          <a:xfrm>
            <a:off x="3031600" y="1277800"/>
            <a:ext cx="3080800" cy="12672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Red Section Title – Option #1">
  <p:cSld name="TITLE_1_1_1_1_1">
    <p:bg>
      <p:bgPr>
        <a:blipFill>
          <a:blip r:embed="rId2">
            <a:alphaModFix/>
          </a:blip>
          <a:stretch>
            <a:fillRect/>
          </a:stretch>
        </a:blipFill>
        <a:effectLst/>
      </p:bgPr>
    </p:bg>
    <p:spTree>
      <p:nvGrpSpPr>
        <p:cNvPr id="1" name="Shape 203"/>
        <p:cNvGrpSpPr/>
        <p:nvPr/>
      </p:nvGrpSpPr>
      <p:grpSpPr>
        <a:xfrm>
          <a:off x="0" y="0"/>
          <a:ext cx="0" cy="0"/>
          <a:chOff x="0" y="0"/>
          <a:chExt cx="0" cy="0"/>
        </a:xfrm>
      </p:grpSpPr>
      <p:sp>
        <p:nvSpPr>
          <p:cNvPr id="204" name="Google Shape;204;p39"/>
          <p:cNvSpPr txBox="1"/>
          <p:nvPr/>
        </p:nvSpPr>
        <p:spPr>
          <a:xfrm>
            <a:off x="2655300" y="1756925"/>
            <a:ext cx="61770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205" name="Google Shape;205;p39"/>
          <p:cNvSpPr txBox="1"/>
          <p:nvPr/>
        </p:nvSpPr>
        <p:spPr>
          <a:xfrm>
            <a:off x="2655300" y="2365400"/>
            <a:ext cx="5065800" cy="12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latin typeface="Lato"/>
                <a:ea typeface="Lato"/>
                <a:cs typeface="Lato"/>
                <a:sym typeface="Lato"/>
              </a:rPr>
              <a:t>Click to edit master subtitle style</a:t>
            </a:r>
            <a:endParaRPr>
              <a:solidFill>
                <a:srgbClr val="FFFFFF"/>
              </a:solidFill>
              <a:latin typeface="Lato"/>
              <a:ea typeface="Lato"/>
              <a:cs typeface="Lato"/>
              <a:sym typeface="Lato"/>
            </a:endParaRPr>
          </a:p>
        </p:txBody>
      </p:sp>
      <p:sp>
        <p:nvSpPr>
          <p:cNvPr id="206" name="Google Shape;206;p39"/>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solidFill>
                  <a:srgbClr val="FFFFFF"/>
                </a:solidFill>
              </a:rPr>
              <a:t>‹#›</a:t>
            </a:fld>
            <a:endParaRPr sz="1000">
              <a:solidFill>
                <a:srgbClr val="FFFFFF"/>
              </a:solidFill>
            </a:endParaRPr>
          </a:p>
        </p:txBody>
      </p:sp>
      <p:pic>
        <p:nvPicPr>
          <p:cNvPr id="207" name="Google Shape;207;p39" descr="logo_large_white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Red Cover – Option #2">
  <p:cSld name="TITLE_ONLY_1_5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08"/>
        <p:cNvGrpSpPr/>
        <p:nvPr/>
      </p:nvGrpSpPr>
      <p:grpSpPr>
        <a:xfrm>
          <a:off x="0" y="0"/>
          <a:ext cx="0" cy="0"/>
          <a:chOff x="0" y="0"/>
          <a:chExt cx="0" cy="0"/>
        </a:xfrm>
      </p:grpSpPr>
      <p:sp>
        <p:nvSpPr>
          <p:cNvPr id="209" name="Google Shape;209;p40"/>
          <p:cNvSpPr txBox="1">
            <a:spLocks noGrp="1"/>
          </p:cNvSpPr>
          <p:nvPr>
            <p:ph type="title"/>
          </p:nvPr>
        </p:nvSpPr>
        <p:spPr>
          <a:xfrm>
            <a:off x="235500" y="471050"/>
            <a:ext cx="4835400" cy="15885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Lato"/>
              <a:buNone/>
              <a:defRPr sz="48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0" name="Google Shape;210;p40"/>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11" name="Google Shape;211;p40" descr="logo_small_red.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5500" y="4416075"/>
            <a:ext cx="2498476" cy="475750"/>
          </a:xfrm>
          <a:prstGeom prst="rect">
            <a:avLst/>
          </a:prstGeom>
          <a:noFill/>
          <a:ln>
            <a:noFill/>
          </a:ln>
        </p:spPr>
      </p:pic>
      <p:sp>
        <p:nvSpPr>
          <p:cNvPr id="212" name="Google Shape;212;p40"/>
          <p:cNvSpPr txBox="1"/>
          <p:nvPr/>
        </p:nvSpPr>
        <p:spPr>
          <a:xfrm>
            <a:off x="235500" y="2189025"/>
            <a:ext cx="5694300" cy="15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Lato"/>
                <a:ea typeface="Lato"/>
                <a:cs typeface="Lato"/>
                <a:sym typeface="Lato"/>
              </a:rPr>
              <a:t>Click to edit master subtitle style</a:t>
            </a:r>
            <a:endParaRPr sz="2400">
              <a:solidFill>
                <a:srgbClr val="000000"/>
              </a:solidFill>
              <a:latin typeface="Lato"/>
              <a:ea typeface="Lato"/>
              <a:cs typeface="Lato"/>
              <a:sym typeface="La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Red Section Title – Option #2">
  <p:cSld name="TITLE_ONLY_1_4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13"/>
        <p:cNvGrpSpPr/>
        <p:nvPr/>
      </p:nvGrpSpPr>
      <p:grpSpPr>
        <a:xfrm>
          <a:off x="0" y="0"/>
          <a:ext cx="0" cy="0"/>
          <a:chOff x="0" y="0"/>
          <a:chExt cx="0" cy="0"/>
        </a:xfrm>
      </p:grpSpPr>
      <p:sp>
        <p:nvSpPr>
          <p:cNvPr id="214" name="Google Shape;214;p41"/>
          <p:cNvSpPr txBox="1">
            <a:spLocks noGrp="1"/>
          </p:cNvSpPr>
          <p:nvPr>
            <p:ph type="body" idx="1"/>
          </p:nvPr>
        </p:nvSpPr>
        <p:spPr>
          <a:xfrm>
            <a:off x="1604175" y="2914300"/>
            <a:ext cx="5895900" cy="12951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algn="ctr"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215" name="Google Shape;215;p41"/>
          <p:cNvSpPr txBox="1">
            <a:spLocks noGrp="1"/>
          </p:cNvSpPr>
          <p:nvPr>
            <p:ph type="title"/>
          </p:nvPr>
        </p:nvSpPr>
        <p:spPr>
          <a:xfrm>
            <a:off x="1604175" y="2511650"/>
            <a:ext cx="58959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Lato"/>
              <a:buNone/>
              <a:defRPr sz="22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6" name="Google Shape;216;p41"/>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17" name="Google Shape;217;p41"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ue Section Title – Option #2">
  <p:cSld name="TITLE_ONLY_1_4">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1604175" y="2914300"/>
            <a:ext cx="5895900" cy="12951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algn="ctr" rtl="0">
              <a:lnSpc>
                <a:spcPct val="115000"/>
              </a:lnSpc>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30" name="Google Shape;30;p5"/>
          <p:cNvSpPr txBox="1">
            <a:spLocks noGrp="1"/>
          </p:cNvSpPr>
          <p:nvPr>
            <p:ph type="title"/>
          </p:nvPr>
        </p:nvSpPr>
        <p:spPr>
          <a:xfrm>
            <a:off x="1604175" y="2511650"/>
            <a:ext cx="5895900" cy="3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Font typeface="Lato"/>
              <a:buNone/>
              <a:defRPr sz="2200" b="1">
                <a:latin typeface="Lato"/>
                <a:ea typeface="Lato"/>
                <a:cs typeface="Lato"/>
                <a:sym typeface="Lato"/>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 name="Google Shape;31;p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32" name="Google Shape;32;p5"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Red Full Text">
  <p:cSld name="TITLE_ONLY_1_3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18"/>
        <p:cNvGrpSpPr/>
        <p:nvPr/>
      </p:nvGrpSpPr>
      <p:grpSpPr>
        <a:xfrm>
          <a:off x="0" y="0"/>
          <a:ext cx="0" cy="0"/>
          <a:chOff x="0" y="0"/>
          <a:chExt cx="0" cy="0"/>
        </a:xfrm>
      </p:grpSpPr>
      <p:sp>
        <p:nvSpPr>
          <p:cNvPr id="219" name="Google Shape;219;p42"/>
          <p:cNvSpPr txBox="1">
            <a:spLocks noGrp="1"/>
          </p:cNvSpPr>
          <p:nvPr>
            <p:ph type="body" idx="1"/>
          </p:nvPr>
        </p:nvSpPr>
        <p:spPr>
          <a:xfrm>
            <a:off x="159300" y="695275"/>
            <a:ext cx="87855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220" name="Google Shape;220;p42"/>
          <p:cNvSpPr txBox="1">
            <a:spLocks noGrp="1"/>
          </p:cNvSpPr>
          <p:nvPr>
            <p:ph type="title"/>
          </p:nvPr>
        </p:nvSpPr>
        <p:spPr>
          <a:xfrm>
            <a:off x="159300" y="292625"/>
            <a:ext cx="8785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1" name="Google Shape;221;p42"/>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22" name="Google Shape;222;p42"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Red Half Image – Right">
  <p:cSld name="TITLE_ONLY_1_2_3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23"/>
        <p:cNvGrpSpPr/>
        <p:nvPr/>
      </p:nvGrpSpPr>
      <p:grpSpPr>
        <a:xfrm>
          <a:off x="0" y="0"/>
          <a:ext cx="0" cy="0"/>
          <a:chOff x="0" y="0"/>
          <a:chExt cx="0" cy="0"/>
        </a:xfrm>
      </p:grpSpPr>
      <p:sp>
        <p:nvSpPr>
          <p:cNvPr id="224" name="Google Shape;224;p43"/>
          <p:cNvSpPr txBox="1">
            <a:spLocks noGrp="1"/>
          </p:cNvSpPr>
          <p:nvPr>
            <p:ph type="body" idx="1"/>
          </p:nvPr>
        </p:nvSpPr>
        <p:spPr>
          <a:xfrm>
            <a:off x="1593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225" name="Google Shape;225;p43"/>
          <p:cNvSpPr txBox="1">
            <a:spLocks noGrp="1"/>
          </p:cNvSpPr>
          <p:nvPr>
            <p:ph type="title"/>
          </p:nvPr>
        </p:nvSpPr>
        <p:spPr>
          <a:xfrm>
            <a:off x="1593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 name="Google Shape;226;p43"/>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27" name="Google Shape;227;p43"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Red Half Image – Left">
  <p:cSld name="TITLE_ONLY_1_2_2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28"/>
        <p:cNvGrpSpPr/>
        <p:nvPr/>
      </p:nvGrpSpPr>
      <p:grpSpPr>
        <a:xfrm>
          <a:off x="0" y="0"/>
          <a:ext cx="0" cy="0"/>
          <a:chOff x="0" y="0"/>
          <a:chExt cx="0" cy="0"/>
        </a:xfrm>
      </p:grpSpPr>
      <p:sp>
        <p:nvSpPr>
          <p:cNvPr id="229" name="Google Shape;229;p44"/>
          <p:cNvSpPr txBox="1">
            <a:spLocks noGrp="1"/>
          </p:cNvSpPr>
          <p:nvPr>
            <p:ph type="body" idx="1"/>
          </p:nvPr>
        </p:nvSpPr>
        <p:spPr>
          <a:xfrm>
            <a:off x="4696650" y="2460694"/>
            <a:ext cx="4089300" cy="194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230" name="Google Shape;230;p44"/>
          <p:cNvSpPr txBox="1">
            <a:spLocks noGrp="1"/>
          </p:cNvSpPr>
          <p:nvPr>
            <p:ph type="title"/>
          </p:nvPr>
        </p:nvSpPr>
        <p:spPr>
          <a:xfrm>
            <a:off x="469665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1" name="Google Shape;231;p44"/>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32" name="Google Shape;232;p44"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Red Full Image">
  <p:cSld name="TITLE_ONLY_1_2_1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33"/>
        <p:cNvGrpSpPr/>
        <p:nvPr/>
      </p:nvGrpSpPr>
      <p:grpSpPr>
        <a:xfrm>
          <a:off x="0" y="0"/>
          <a:ext cx="0" cy="0"/>
          <a:chOff x="0" y="0"/>
          <a:chExt cx="0" cy="0"/>
        </a:xfrm>
      </p:grpSpPr>
      <p:sp>
        <p:nvSpPr>
          <p:cNvPr id="234" name="Google Shape;234;p45"/>
          <p:cNvSpPr txBox="1">
            <a:spLocks noGrp="1"/>
          </p:cNvSpPr>
          <p:nvPr>
            <p:ph type="body" idx="1"/>
          </p:nvPr>
        </p:nvSpPr>
        <p:spPr>
          <a:xfrm>
            <a:off x="11499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235" name="Google Shape;235;p45"/>
          <p:cNvSpPr txBox="1">
            <a:spLocks noGrp="1"/>
          </p:cNvSpPr>
          <p:nvPr>
            <p:ph type="title"/>
          </p:nvPr>
        </p:nvSpPr>
        <p:spPr>
          <a:xfrm>
            <a:off x="11499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6" name="Google Shape;236;p45"/>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37" name="Google Shape;237;p45"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ed Case Study">
  <p:cSld name="TITLE_ONLY_1_1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38"/>
        <p:cNvGrpSpPr/>
        <p:nvPr/>
      </p:nvGrpSpPr>
      <p:grpSpPr>
        <a:xfrm>
          <a:off x="0" y="0"/>
          <a:ext cx="0" cy="0"/>
          <a:chOff x="0" y="0"/>
          <a:chExt cx="0" cy="0"/>
        </a:xfrm>
      </p:grpSpPr>
      <p:sp>
        <p:nvSpPr>
          <p:cNvPr id="239" name="Google Shape;239;p46"/>
          <p:cNvSpPr txBox="1"/>
          <p:nvPr/>
        </p:nvSpPr>
        <p:spPr>
          <a:xfrm>
            <a:off x="159300" y="321900"/>
            <a:ext cx="87855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Lato"/>
                <a:ea typeface="Lato"/>
                <a:cs typeface="Lato"/>
                <a:sym typeface="Lato"/>
              </a:rPr>
              <a:t>Click to edit master subtitle style</a:t>
            </a:r>
            <a:endParaRPr sz="1000">
              <a:solidFill>
                <a:srgbClr val="000000"/>
              </a:solidFill>
              <a:latin typeface="Lato"/>
              <a:ea typeface="Lato"/>
              <a:cs typeface="Lato"/>
              <a:sym typeface="Lato"/>
            </a:endParaRPr>
          </a:p>
        </p:txBody>
      </p:sp>
      <p:sp>
        <p:nvSpPr>
          <p:cNvPr id="240" name="Google Shape;240;p46"/>
          <p:cNvSpPr txBox="1"/>
          <p:nvPr/>
        </p:nvSpPr>
        <p:spPr>
          <a:xfrm>
            <a:off x="159300" y="482100"/>
            <a:ext cx="87855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latin typeface="Lato"/>
                <a:ea typeface="Lato"/>
                <a:cs typeface="Lato"/>
                <a:sym typeface="Lato"/>
              </a:rPr>
              <a:t>Click to edit master title style</a:t>
            </a:r>
            <a:endParaRPr sz="2200" b="1">
              <a:solidFill>
                <a:srgbClr val="000000"/>
              </a:solidFill>
              <a:latin typeface="Lato"/>
              <a:ea typeface="Lato"/>
              <a:cs typeface="Lato"/>
              <a:sym typeface="Lato"/>
            </a:endParaRPr>
          </a:p>
        </p:txBody>
      </p:sp>
      <p:sp>
        <p:nvSpPr>
          <p:cNvPr id="241" name="Google Shape;241;p46"/>
          <p:cNvSpPr txBox="1"/>
          <p:nvPr/>
        </p:nvSpPr>
        <p:spPr>
          <a:xfrm>
            <a:off x="5210900" y="634500"/>
            <a:ext cx="3525000" cy="4028700"/>
          </a:xfrm>
          <a:prstGeom prst="rect">
            <a:avLst/>
          </a:prstGeom>
          <a:noFill/>
          <a:ln>
            <a:noFill/>
          </a:ln>
        </p:spPr>
        <p:txBody>
          <a:bodyPr spcFirstLastPara="1" wrap="square" lIns="91425" tIns="91425" rIns="91425" bIns="91425" anchor="ctr" anchorCtr="0">
            <a:noAutofit/>
          </a:bodyPr>
          <a:lstStyle/>
          <a:p>
            <a:pPr marL="0" lvl="0" indent="0" algn="l" rtl="0">
              <a:lnSpc>
                <a:spcPct val="135000"/>
              </a:lnSpc>
              <a:spcBef>
                <a:spcPts val="0"/>
              </a:spcBef>
              <a:spcAft>
                <a:spcPts val="1600"/>
              </a:spcAft>
              <a:buNone/>
            </a:pPr>
            <a:r>
              <a:rPr lang="en-GB" sz="900">
                <a:latin typeface="Lato"/>
                <a:ea typeface="Lato"/>
                <a:cs typeface="Lato"/>
                <a:sym typeface="Lato"/>
              </a:rPr>
              <a:t>Click to edit master subtitle style</a:t>
            </a:r>
            <a:endParaRPr sz="900">
              <a:latin typeface="Lato"/>
              <a:ea typeface="Lato"/>
              <a:cs typeface="Lato"/>
              <a:sym typeface="Lato"/>
            </a:endParaRPr>
          </a:p>
        </p:txBody>
      </p:sp>
      <p:sp>
        <p:nvSpPr>
          <p:cNvPr id="242" name="Google Shape;242;p46"/>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43" name="Google Shape;243;p46"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Blue 1">
  <p:cSld name="TITLE_4">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44"/>
        <p:cNvGrpSpPr/>
        <p:nvPr/>
      </p:nvGrpSpPr>
      <p:grpSpPr>
        <a:xfrm>
          <a:off x="0" y="0"/>
          <a:ext cx="0" cy="0"/>
          <a:chOff x="0" y="0"/>
          <a:chExt cx="0" cy="0"/>
        </a:xfrm>
      </p:grpSpPr>
      <p:sp>
        <p:nvSpPr>
          <p:cNvPr id="245" name="Google Shape;245;p47"/>
          <p:cNvSpPr txBox="1">
            <a:spLocks noGrp="1"/>
          </p:cNvSpPr>
          <p:nvPr>
            <p:ph type="ctrTitle"/>
          </p:nvPr>
        </p:nvSpPr>
        <p:spPr>
          <a:xfrm>
            <a:off x="311700" y="2269650"/>
            <a:ext cx="8520600" cy="60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3000"/>
              <a:buNone/>
              <a:defRPr sz="3000" b="1">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246" name="Google Shape;246;p47"/>
          <p:cNvSpPr txBox="1">
            <a:spLocks noGrp="1"/>
          </p:cNvSpPr>
          <p:nvPr>
            <p:ph type="subTitle" idx="1"/>
          </p:nvPr>
        </p:nvSpPr>
        <p:spPr>
          <a:xfrm>
            <a:off x="311700" y="290427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800"/>
              <a:buNone/>
              <a:defRPr>
                <a:solidFill>
                  <a:srgbClr val="000000"/>
                </a:solidFill>
              </a:defRPr>
            </a:lvl1pPr>
            <a:lvl2pPr lvl="1" algn="ctr" rtl="0">
              <a:lnSpc>
                <a:spcPct val="100000"/>
              </a:lnSpc>
              <a:spcBef>
                <a:spcPts val="0"/>
              </a:spcBef>
              <a:spcAft>
                <a:spcPts val="0"/>
              </a:spcAft>
              <a:buClr>
                <a:srgbClr val="000000"/>
              </a:buClr>
              <a:buSzPts val="2800"/>
              <a:buNone/>
              <a:defRPr sz="2800">
                <a:solidFill>
                  <a:srgbClr val="000000"/>
                </a:solidFill>
              </a:defRPr>
            </a:lvl2pPr>
            <a:lvl3pPr lvl="2" algn="ctr" rtl="0">
              <a:lnSpc>
                <a:spcPct val="100000"/>
              </a:lnSpc>
              <a:spcBef>
                <a:spcPts val="0"/>
              </a:spcBef>
              <a:spcAft>
                <a:spcPts val="0"/>
              </a:spcAft>
              <a:buClr>
                <a:srgbClr val="000000"/>
              </a:buClr>
              <a:buSzPts val="2800"/>
              <a:buNone/>
              <a:defRPr sz="2800">
                <a:solidFill>
                  <a:srgbClr val="000000"/>
                </a:solidFill>
              </a:defRPr>
            </a:lvl3pPr>
            <a:lvl4pPr lvl="3" algn="ctr" rtl="0">
              <a:lnSpc>
                <a:spcPct val="100000"/>
              </a:lnSpc>
              <a:spcBef>
                <a:spcPts val="0"/>
              </a:spcBef>
              <a:spcAft>
                <a:spcPts val="0"/>
              </a:spcAft>
              <a:buClr>
                <a:srgbClr val="000000"/>
              </a:buClr>
              <a:buSzPts val="2800"/>
              <a:buNone/>
              <a:defRPr sz="2800">
                <a:solidFill>
                  <a:srgbClr val="000000"/>
                </a:solidFill>
              </a:defRPr>
            </a:lvl4pPr>
            <a:lvl5pPr lvl="4" algn="ctr" rtl="0">
              <a:lnSpc>
                <a:spcPct val="100000"/>
              </a:lnSpc>
              <a:spcBef>
                <a:spcPts val="0"/>
              </a:spcBef>
              <a:spcAft>
                <a:spcPts val="0"/>
              </a:spcAft>
              <a:buClr>
                <a:srgbClr val="000000"/>
              </a:buClr>
              <a:buSzPts val="2800"/>
              <a:buNone/>
              <a:defRPr sz="2800">
                <a:solidFill>
                  <a:srgbClr val="000000"/>
                </a:solidFill>
              </a:defRPr>
            </a:lvl5pPr>
            <a:lvl6pPr lvl="5" algn="ctr" rtl="0">
              <a:lnSpc>
                <a:spcPct val="100000"/>
              </a:lnSpc>
              <a:spcBef>
                <a:spcPts val="0"/>
              </a:spcBef>
              <a:spcAft>
                <a:spcPts val="0"/>
              </a:spcAft>
              <a:buClr>
                <a:srgbClr val="000000"/>
              </a:buClr>
              <a:buSzPts val="2800"/>
              <a:buNone/>
              <a:defRPr sz="2800">
                <a:solidFill>
                  <a:srgbClr val="000000"/>
                </a:solidFill>
              </a:defRPr>
            </a:lvl6pPr>
            <a:lvl7pPr lvl="6" algn="ctr" rtl="0">
              <a:lnSpc>
                <a:spcPct val="100000"/>
              </a:lnSpc>
              <a:spcBef>
                <a:spcPts val="0"/>
              </a:spcBef>
              <a:spcAft>
                <a:spcPts val="0"/>
              </a:spcAft>
              <a:buClr>
                <a:srgbClr val="000000"/>
              </a:buClr>
              <a:buSzPts val="2800"/>
              <a:buNone/>
              <a:defRPr sz="2800">
                <a:solidFill>
                  <a:srgbClr val="000000"/>
                </a:solidFill>
              </a:defRPr>
            </a:lvl7pPr>
            <a:lvl8pPr lvl="7" algn="ctr" rtl="0">
              <a:lnSpc>
                <a:spcPct val="100000"/>
              </a:lnSpc>
              <a:spcBef>
                <a:spcPts val="0"/>
              </a:spcBef>
              <a:spcAft>
                <a:spcPts val="0"/>
              </a:spcAft>
              <a:buClr>
                <a:srgbClr val="000000"/>
              </a:buClr>
              <a:buSzPts val="2800"/>
              <a:buNone/>
              <a:defRPr sz="2800">
                <a:solidFill>
                  <a:srgbClr val="000000"/>
                </a:solidFill>
              </a:defRPr>
            </a:lvl8pPr>
            <a:lvl9pPr lvl="8" algn="ctr" rtl="0">
              <a:lnSpc>
                <a:spcPct val="100000"/>
              </a:lnSpc>
              <a:spcBef>
                <a:spcPts val="0"/>
              </a:spcBef>
              <a:spcAft>
                <a:spcPts val="0"/>
              </a:spcAft>
              <a:buClr>
                <a:srgbClr val="000000"/>
              </a:buClr>
              <a:buSzPts val="2800"/>
              <a:buNone/>
              <a:defRPr sz="2800">
                <a:solidFill>
                  <a:srgbClr val="000000"/>
                </a:solidFill>
              </a:defRPr>
            </a:lvl9pPr>
          </a:lstStyle>
          <a:p>
            <a:endParaRPr/>
          </a:p>
        </p:txBody>
      </p:sp>
      <p:pic>
        <p:nvPicPr>
          <p:cNvPr id="247" name="Google Shape;247;p4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54100" y="1129575"/>
            <a:ext cx="2635801" cy="8786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imple">
  <p:cSld name="CUSTOM">
    <p:spTree>
      <p:nvGrpSpPr>
        <p:cNvPr id="1" name="Shape 248"/>
        <p:cNvGrpSpPr/>
        <p:nvPr/>
      </p:nvGrpSpPr>
      <p:grpSpPr>
        <a:xfrm>
          <a:off x="0" y="0"/>
          <a:ext cx="0" cy="0"/>
          <a:chOff x="0" y="0"/>
          <a:chExt cx="0" cy="0"/>
        </a:xfrm>
      </p:grpSpPr>
      <p:sp>
        <p:nvSpPr>
          <p:cNvPr id="249" name="Google Shape;249;p48"/>
          <p:cNvSpPr txBox="1">
            <a:spLocks noGrp="1"/>
          </p:cNvSpPr>
          <p:nvPr>
            <p:ph type="title"/>
          </p:nvPr>
        </p:nvSpPr>
        <p:spPr>
          <a:xfrm>
            <a:off x="304800" y="250671"/>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Font typeface="Proxima Nova Extrabold"/>
              <a:buNone/>
              <a:defRPr sz="2200">
                <a:latin typeface="Proxima Nova Extrabold"/>
                <a:ea typeface="Proxima Nova Extrabold"/>
                <a:cs typeface="Proxima Nova Extrabold"/>
                <a:sym typeface="Proxima Nova Extrabold"/>
              </a:defRPr>
            </a:lvl1pPr>
            <a:lvl2pPr lvl="1"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2pPr>
            <a:lvl3pPr lvl="2"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3pPr>
            <a:lvl4pPr lvl="3"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4pPr>
            <a:lvl5pPr lvl="4"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5pPr>
            <a:lvl6pPr lvl="5"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6pPr>
            <a:lvl7pPr lvl="6"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7pPr>
            <a:lvl8pPr lvl="7"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8pPr>
            <a:lvl9pPr lvl="8" rtl="0">
              <a:spcBef>
                <a:spcPts val="0"/>
              </a:spcBef>
              <a:spcAft>
                <a:spcPts val="0"/>
              </a:spcAft>
              <a:buSzPts val="2100"/>
              <a:buFont typeface="Montserrat ExtraBold"/>
              <a:buNone/>
              <a:defRPr sz="2100">
                <a:latin typeface="Montserrat ExtraBold"/>
                <a:ea typeface="Montserrat ExtraBold"/>
                <a:cs typeface="Montserrat ExtraBold"/>
                <a:sym typeface="Montserrat ExtraBold"/>
              </a:defRPr>
            </a:lvl9pPr>
          </a:lstStyle>
          <a:p>
            <a:endParaRPr/>
          </a:p>
        </p:txBody>
      </p:sp>
      <p:sp>
        <p:nvSpPr>
          <p:cNvPr id="250" name="Google Shape;25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1 1 1 1 1 1 1 2">
  <p:cSld name="CUSTOM_1_1_1_1_1_1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51"/>
        <p:cNvGrpSpPr/>
        <p:nvPr/>
      </p:nvGrpSpPr>
      <p:grpSpPr>
        <a:xfrm>
          <a:off x="0" y="0"/>
          <a:ext cx="0" cy="0"/>
          <a:chOff x="0" y="0"/>
          <a:chExt cx="0" cy="0"/>
        </a:xfrm>
      </p:grpSpPr>
      <p:sp>
        <p:nvSpPr>
          <p:cNvPr id="252" name="Google Shape;252;p49"/>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53" name="Google Shape;253;p49"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Red Section Title – Option #2 2 1 1 1 1">
  <p:cSld name="TITLE_ONLY_1_4_1_1_1_1_2_1_1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54"/>
        <p:cNvGrpSpPr/>
        <p:nvPr/>
      </p:nvGrpSpPr>
      <p:grpSpPr>
        <a:xfrm>
          <a:off x="0" y="0"/>
          <a:ext cx="0" cy="0"/>
          <a:chOff x="0" y="0"/>
          <a:chExt cx="0" cy="0"/>
        </a:xfrm>
      </p:grpSpPr>
      <p:sp>
        <p:nvSpPr>
          <p:cNvPr id="255" name="Google Shape;255;p50"/>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56" name="Google Shape;256;p50"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Red Section Title – Option #2 2 2">
  <p:cSld name="TITLE_ONLY_1_4_1_1_1_1_2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57"/>
        <p:cNvGrpSpPr/>
        <p:nvPr/>
      </p:nvGrpSpPr>
      <p:grpSpPr>
        <a:xfrm>
          <a:off x="0" y="0"/>
          <a:ext cx="0" cy="0"/>
          <a:chOff x="0" y="0"/>
          <a:chExt cx="0" cy="0"/>
        </a:xfrm>
      </p:grpSpPr>
      <p:sp>
        <p:nvSpPr>
          <p:cNvPr id="258" name="Google Shape;258;p51"/>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259" name="Google Shape;259;p51"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ue Half Image – Right">
  <p:cSld name="TITLE_ONLY_1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593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41" name="Google Shape;41;p7"/>
          <p:cNvSpPr txBox="1">
            <a:spLocks noGrp="1"/>
          </p:cNvSpPr>
          <p:nvPr>
            <p:ph type="title"/>
          </p:nvPr>
        </p:nvSpPr>
        <p:spPr>
          <a:xfrm>
            <a:off x="1593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 name="Google Shape;42;p7"/>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43" name="Google Shape;43;p7"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imple 1">
  <p:cSld name="CUSTOM_1">
    <p:spTree>
      <p:nvGrpSpPr>
        <p:cNvPr id="1" name="Shape 260"/>
        <p:cNvGrpSpPr/>
        <p:nvPr/>
      </p:nvGrpSpPr>
      <p:grpSpPr>
        <a:xfrm>
          <a:off x="0" y="0"/>
          <a:ext cx="0" cy="0"/>
          <a:chOff x="0" y="0"/>
          <a:chExt cx="0" cy="0"/>
        </a:xfrm>
      </p:grpSpPr>
      <p:sp>
        <p:nvSpPr>
          <p:cNvPr id="261" name="Google Shape;261;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62" name="Google Shape;262;p52"/>
          <p:cNvSpPr/>
          <p:nvPr/>
        </p:nvSpPr>
        <p:spPr>
          <a:xfrm>
            <a:off x="3175" y="0"/>
            <a:ext cx="9144000" cy="5188500"/>
          </a:xfrm>
          <a:prstGeom prst="rect">
            <a:avLst/>
          </a:prstGeom>
          <a:gradFill>
            <a:gsLst>
              <a:gs pos="0">
                <a:srgbClr val="FFFFFF"/>
              </a:gs>
              <a:gs pos="100000">
                <a:srgbClr val="EFEFE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052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imple 1">
  <p:cSld name="Simple 1">
    <p:spTree>
      <p:nvGrpSpPr>
        <p:cNvPr id="1" name="Shape 260"/>
        <p:cNvGrpSpPr/>
        <p:nvPr/>
      </p:nvGrpSpPr>
      <p:grpSpPr>
        <a:xfrm>
          <a:off x="0" y="0"/>
          <a:ext cx="0" cy="0"/>
          <a:chOff x="0" y="0"/>
          <a:chExt cx="0" cy="0"/>
        </a:xfrm>
      </p:grpSpPr>
      <p:sp>
        <p:nvSpPr>
          <p:cNvPr id="261" name="Google Shape;261;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9042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17" name="Content Placeholder 3"/>
          <p:cNvSpPr>
            <a:spLocks noGrp="1"/>
          </p:cNvSpPr>
          <p:nvPr>
            <p:ph sz="half" idx="2"/>
          </p:nvPr>
        </p:nvSpPr>
        <p:spPr>
          <a:xfrm>
            <a:off x="285750" y="1147692"/>
            <a:ext cx="8572500" cy="3376541"/>
          </a:xfrm>
        </p:spPr>
        <p:txBody>
          <a:bodyPr/>
          <a:lstStyle>
            <a:lvl1pPr>
              <a:lnSpc>
                <a:spcPct val="100000"/>
              </a:lnSpc>
              <a:defRPr>
                <a:solidFill>
                  <a:srgbClr val="607075"/>
                </a:solidFill>
                <a:latin typeface="Arial" charset="0"/>
                <a:ea typeface="Arial" charset="0"/>
                <a:cs typeface="Arial" charset="0"/>
              </a:defRPr>
            </a:lvl1pPr>
            <a:lvl2pPr>
              <a:lnSpc>
                <a:spcPct val="100000"/>
              </a:lnSpc>
              <a:defRPr>
                <a:solidFill>
                  <a:srgbClr val="607075"/>
                </a:solidFill>
                <a:latin typeface="Arial" charset="0"/>
                <a:ea typeface="Arial" charset="0"/>
                <a:cs typeface="Arial" charset="0"/>
              </a:defRPr>
            </a:lvl2pPr>
            <a:lvl3pPr>
              <a:lnSpc>
                <a:spcPct val="100000"/>
              </a:lnSpc>
              <a:defRPr>
                <a:solidFill>
                  <a:srgbClr val="607075"/>
                </a:solidFill>
                <a:latin typeface="Arial" charset="0"/>
                <a:ea typeface="Arial" charset="0"/>
                <a:cs typeface="Arial" charset="0"/>
              </a:defRPr>
            </a:lvl3pPr>
            <a:lvl4pPr>
              <a:lnSpc>
                <a:spcPct val="100000"/>
              </a:lnSpc>
              <a:defRPr>
                <a:solidFill>
                  <a:srgbClr val="607075"/>
                </a:solidFill>
                <a:latin typeface="Arial" charset="0"/>
                <a:ea typeface="Arial" charset="0"/>
                <a:cs typeface="Arial" charset="0"/>
              </a:defRPr>
            </a:lvl4pPr>
            <a:lvl5pPr>
              <a:lnSpc>
                <a:spcPct val="100000"/>
              </a:lnSpc>
              <a:defRPr>
                <a:solidFill>
                  <a:srgbClr val="607075"/>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quarter" idx="10" hasCustomPrompt="1"/>
          </p:nvPr>
        </p:nvSpPr>
        <p:spPr>
          <a:xfrm>
            <a:off x="285750" y="638730"/>
            <a:ext cx="3408552" cy="347818"/>
          </a:xfrm>
        </p:spPr>
        <p:txBody>
          <a:bodyPr>
            <a:noAutofit/>
          </a:bodyPr>
          <a:lstStyle>
            <a:lvl1pPr marL="0" indent="0">
              <a:buNone/>
              <a:defRPr>
                <a:solidFill>
                  <a:srgbClr val="607075"/>
                </a:solidFill>
              </a:defRPr>
            </a:lvl1pPr>
          </a:lstStyle>
          <a:p>
            <a:r>
              <a:rPr lang="en-US" sz="2100" b="1" dirty="0">
                <a:solidFill>
                  <a:srgbClr val="607075"/>
                </a:solidFill>
                <a:latin typeface="Arial" charset="0"/>
                <a:ea typeface="Arial" charset="0"/>
                <a:cs typeface="Arial" charset="0"/>
              </a:rPr>
              <a:t>OBJECTIVES</a:t>
            </a:r>
          </a:p>
        </p:txBody>
      </p:sp>
      <p:sp>
        <p:nvSpPr>
          <p:cNvPr id="7" name="Content Placeholder 2"/>
          <p:cNvSpPr>
            <a:spLocks noGrp="1"/>
          </p:cNvSpPr>
          <p:nvPr>
            <p:ph sz="quarter" idx="11" hasCustomPrompt="1"/>
          </p:nvPr>
        </p:nvSpPr>
        <p:spPr>
          <a:xfrm>
            <a:off x="285750" y="384249"/>
            <a:ext cx="3408552" cy="212269"/>
          </a:xfrm>
        </p:spPr>
        <p:txBody>
          <a:bodyPr>
            <a:noAutofit/>
          </a:bodyPr>
          <a:lstStyle>
            <a:lvl1pPr marL="0" indent="0">
              <a:buNone/>
              <a:defRPr sz="2100">
                <a:solidFill>
                  <a:srgbClr val="607075"/>
                </a:solidFill>
              </a:defRPr>
            </a:lvl1pPr>
          </a:lstStyle>
          <a:p>
            <a:r>
              <a:rPr lang="en-US" sz="1050" b="1" dirty="0">
                <a:solidFill>
                  <a:srgbClr val="607075"/>
                </a:solidFill>
                <a:latin typeface="Arial" charset="0"/>
                <a:ea typeface="Arial" charset="0"/>
                <a:cs typeface="Arial" charset="0"/>
              </a:rPr>
              <a:t>LEARNING</a:t>
            </a:r>
          </a:p>
        </p:txBody>
      </p:sp>
    </p:spTree>
    <p:extLst>
      <p:ext uri="{BB962C8B-B14F-4D97-AF65-F5344CB8AC3E}">
        <p14:creationId xmlns:p14="http://schemas.microsoft.com/office/powerpoint/2010/main" val="1214707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ue Half Image – Left">
  <p:cSld name="TITLE_ONLY_1_2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4"/>
        <p:cNvGrpSpPr/>
        <p:nvPr/>
      </p:nvGrpSpPr>
      <p:grpSpPr>
        <a:xfrm>
          <a:off x="0" y="0"/>
          <a:ext cx="0" cy="0"/>
          <a:chOff x="0" y="0"/>
          <a:chExt cx="0" cy="0"/>
        </a:xfrm>
      </p:grpSpPr>
      <p:sp>
        <p:nvSpPr>
          <p:cNvPr id="45" name="Google Shape;45;p8"/>
          <p:cNvSpPr txBox="1">
            <a:spLocks noGrp="1"/>
          </p:cNvSpPr>
          <p:nvPr>
            <p:ph type="body" idx="1"/>
          </p:nvPr>
        </p:nvSpPr>
        <p:spPr>
          <a:xfrm>
            <a:off x="4696650" y="2460694"/>
            <a:ext cx="4089300" cy="194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46" name="Google Shape;46;p8"/>
          <p:cNvSpPr txBox="1">
            <a:spLocks noGrp="1"/>
          </p:cNvSpPr>
          <p:nvPr>
            <p:ph type="title"/>
          </p:nvPr>
        </p:nvSpPr>
        <p:spPr>
          <a:xfrm>
            <a:off x="469665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 name="Google Shape;47;p8"/>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48" name="Google Shape;48;p8"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ue Full Image">
  <p:cSld name="TITLE_ONLY_1_2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body" idx="1"/>
          </p:nvPr>
        </p:nvSpPr>
        <p:spPr>
          <a:xfrm>
            <a:off x="1149900" y="2460694"/>
            <a:ext cx="4089300" cy="1671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1pPr>
            <a:lvl2pPr marL="914400" lvl="1"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2pPr>
            <a:lvl3pPr marL="1371600" lvl="2"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3pPr>
            <a:lvl4pPr marL="1828800" lvl="3"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4pPr>
            <a:lvl5pPr marL="2286000" lvl="4"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5pPr>
            <a:lvl6pPr marL="2743200" lvl="5"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6pPr>
            <a:lvl7pPr marL="3200400" lvl="6"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7pPr>
            <a:lvl8pPr marL="3657600" lvl="7"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8pPr>
            <a:lvl9pPr marL="4114800" lvl="8" indent="-304800" rtl="0">
              <a:spcBef>
                <a:spcPts val="0"/>
              </a:spcBef>
              <a:spcAft>
                <a:spcPts val="0"/>
              </a:spcAft>
              <a:buClr>
                <a:srgbClr val="000000"/>
              </a:buClr>
              <a:buSzPts val="1200"/>
              <a:buFont typeface="Lato"/>
              <a:buChar char="■"/>
              <a:defRPr sz="1200">
                <a:solidFill>
                  <a:srgbClr val="000000"/>
                </a:solidFill>
                <a:latin typeface="Lato"/>
                <a:ea typeface="Lato"/>
                <a:cs typeface="Lato"/>
                <a:sym typeface="Lato"/>
              </a:defRPr>
            </a:lvl9pPr>
          </a:lstStyle>
          <a:p>
            <a:endParaRPr/>
          </a:p>
        </p:txBody>
      </p:sp>
      <p:sp>
        <p:nvSpPr>
          <p:cNvPr id="51" name="Google Shape;51;p9"/>
          <p:cNvSpPr txBox="1">
            <a:spLocks noGrp="1"/>
          </p:cNvSpPr>
          <p:nvPr>
            <p:ph type="title"/>
          </p:nvPr>
        </p:nvSpPr>
        <p:spPr>
          <a:xfrm>
            <a:off x="1149900" y="292625"/>
            <a:ext cx="4089300" cy="2293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Lato"/>
              <a:buNone/>
              <a:defRPr sz="2200" b="1">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9"/>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53" name="Google Shape;53;p9"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ue Case Study">
  <p:cSld name="TITLE_ONLY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54"/>
        <p:cNvGrpSpPr/>
        <p:nvPr/>
      </p:nvGrpSpPr>
      <p:grpSpPr>
        <a:xfrm>
          <a:off x="0" y="0"/>
          <a:ext cx="0" cy="0"/>
          <a:chOff x="0" y="0"/>
          <a:chExt cx="0" cy="0"/>
        </a:xfrm>
      </p:grpSpPr>
      <p:sp>
        <p:nvSpPr>
          <p:cNvPr id="55" name="Google Shape;55;p10"/>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sz="1000"/>
              <a:t>‹#›</a:t>
            </a:fld>
            <a:endParaRPr sz="1000"/>
          </a:p>
        </p:txBody>
      </p:sp>
      <p:pic>
        <p:nvPicPr>
          <p:cNvPr id="56" name="Google Shape;56;p10" descr="logo_large_black_noTag.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5500" y="4617355"/>
            <a:ext cx="831449" cy="274475"/>
          </a:xfrm>
          <a:prstGeom prst="rect">
            <a:avLst/>
          </a:prstGeom>
          <a:noFill/>
          <a:ln>
            <a:noFill/>
          </a:ln>
        </p:spPr>
      </p:pic>
      <p:sp>
        <p:nvSpPr>
          <p:cNvPr id="57" name="Google Shape;57;p10"/>
          <p:cNvSpPr txBox="1">
            <a:spLocks noGrp="1"/>
          </p:cNvSpPr>
          <p:nvPr>
            <p:ph type="title"/>
          </p:nvPr>
        </p:nvSpPr>
        <p:spPr>
          <a:xfrm>
            <a:off x="159300" y="489354"/>
            <a:ext cx="7329900" cy="492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22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8" name="Google Shape;58;p10"/>
          <p:cNvSpPr txBox="1">
            <a:spLocks noGrp="1"/>
          </p:cNvSpPr>
          <p:nvPr>
            <p:ph type="subTitle" idx="1"/>
          </p:nvPr>
        </p:nvSpPr>
        <p:spPr>
          <a:xfrm>
            <a:off x="159300" y="321041"/>
            <a:ext cx="7329900" cy="351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000000"/>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9" name="Google Shape;59;p10"/>
          <p:cNvSpPr txBox="1">
            <a:spLocks noGrp="1"/>
          </p:cNvSpPr>
          <p:nvPr>
            <p:ph type="body" idx="2"/>
          </p:nvPr>
        </p:nvSpPr>
        <p:spPr>
          <a:xfrm>
            <a:off x="5210900" y="634500"/>
            <a:ext cx="3525000" cy="4028700"/>
          </a:xfrm>
          <a:prstGeom prst="rect">
            <a:avLst/>
          </a:prstGeom>
        </p:spPr>
        <p:txBody>
          <a:bodyPr spcFirstLastPara="1" wrap="square" lIns="91425" tIns="91425" rIns="91425" bIns="91425" anchor="ctr" anchorCtr="0">
            <a:noAutofit/>
          </a:bodyPr>
          <a:lstStyle>
            <a:lvl1pPr marL="457200" lvl="0" indent="-285750" rtl="0">
              <a:spcBef>
                <a:spcPts val="0"/>
              </a:spcBef>
              <a:spcAft>
                <a:spcPts val="0"/>
              </a:spcAft>
              <a:buClr>
                <a:srgbClr val="000000"/>
              </a:buClr>
              <a:buSzPts val="900"/>
              <a:buChar char="●"/>
              <a:defRPr sz="900">
                <a:solidFill>
                  <a:srgbClr val="000000"/>
                </a:solidFill>
              </a:defRPr>
            </a:lvl1pPr>
            <a:lvl2pPr marL="914400" lvl="1" indent="-285750" rtl="0">
              <a:spcBef>
                <a:spcPts val="0"/>
              </a:spcBef>
              <a:spcAft>
                <a:spcPts val="0"/>
              </a:spcAft>
              <a:buClr>
                <a:srgbClr val="000000"/>
              </a:buClr>
              <a:buSzPts val="900"/>
              <a:buChar char="○"/>
              <a:defRPr sz="900">
                <a:solidFill>
                  <a:srgbClr val="000000"/>
                </a:solidFill>
              </a:defRPr>
            </a:lvl2pPr>
            <a:lvl3pPr marL="1371600" lvl="2" indent="-285750" rtl="0">
              <a:spcBef>
                <a:spcPts val="0"/>
              </a:spcBef>
              <a:spcAft>
                <a:spcPts val="0"/>
              </a:spcAft>
              <a:buClr>
                <a:srgbClr val="000000"/>
              </a:buClr>
              <a:buSzPts val="900"/>
              <a:buChar char="■"/>
              <a:defRPr sz="900">
                <a:solidFill>
                  <a:srgbClr val="000000"/>
                </a:solidFill>
              </a:defRPr>
            </a:lvl3pPr>
            <a:lvl4pPr marL="1828800" lvl="3" indent="-285750" rtl="0">
              <a:spcBef>
                <a:spcPts val="0"/>
              </a:spcBef>
              <a:spcAft>
                <a:spcPts val="0"/>
              </a:spcAft>
              <a:buClr>
                <a:srgbClr val="000000"/>
              </a:buClr>
              <a:buSzPts val="900"/>
              <a:buChar char="●"/>
              <a:defRPr sz="900">
                <a:solidFill>
                  <a:srgbClr val="000000"/>
                </a:solidFill>
              </a:defRPr>
            </a:lvl4pPr>
            <a:lvl5pPr marL="2286000" lvl="4" indent="-285750" rtl="0">
              <a:spcBef>
                <a:spcPts val="0"/>
              </a:spcBef>
              <a:spcAft>
                <a:spcPts val="0"/>
              </a:spcAft>
              <a:buClr>
                <a:srgbClr val="000000"/>
              </a:buClr>
              <a:buSzPts val="900"/>
              <a:buChar char="○"/>
              <a:defRPr sz="900">
                <a:solidFill>
                  <a:srgbClr val="000000"/>
                </a:solidFill>
              </a:defRPr>
            </a:lvl5pPr>
            <a:lvl6pPr marL="2743200" lvl="5" indent="-285750" rtl="0">
              <a:spcBef>
                <a:spcPts val="0"/>
              </a:spcBef>
              <a:spcAft>
                <a:spcPts val="0"/>
              </a:spcAft>
              <a:buClr>
                <a:srgbClr val="000000"/>
              </a:buClr>
              <a:buSzPts val="900"/>
              <a:buChar char="■"/>
              <a:defRPr sz="900">
                <a:solidFill>
                  <a:srgbClr val="000000"/>
                </a:solidFill>
              </a:defRPr>
            </a:lvl6pPr>
            <a:lvl7pPr marL="3200400" lvl="6" indent="-285750" rtl="0">
              <a:spcBef>
                <a:spcPts val="0"/>
              </a:spcBef>
              <a:spcAft>
                <a:spcPts val="0"/>
              </a:spcAft>
              <a:buClr>
                <a:srgbClr val="000000"/>
              </a:buClr>
              <a:buSzPts val="900"/>
              <a:buChar char="●"/>
              <a:defRPr sz="900">
                <a:solidFill>
                  <a:srgbClr val="000000"/>
                </a:solidFill>
              </a:defRPr>
            </a:lvl7pPr>
            <a:lvl8pPr marL="3657600" lvl="7" indent="-285750" rtl="0">
              <a:spcBef>
                <a:spcPts val="0"/>
              </a:spcBef>
              <a:spcAft>
                <a:spcPts val="0"/>
              </a:spcAft>
              <a:buClr>
                <a:srgbClr val="000000"/>
              </a:buClr>
              <a:buSzPts val="900"/>
              <a:buChar char="○"/>
              <a:defRPr sz="900">
                <a:solidFill>
                  <a:srgbClr val="000000"/>
                </a:solidFill>
              </a:defRPr>
            </a:lvl8pPr>
            <a:lvl9pPr marL="4114800" lvl="8" indent="-285750" rtl="0">
              <a:spcBef>
                <a:spcPts val="0"/>
              </a:spcBef>
              <a:spcAft>
                <a:spcPts val="0"/>
              </a:spcAft>
              <a:buClr>
                <a:srgbClr val="000000"/>
              </a:buClr>
              <a:buSzPts val="900"/>
              <a:buChar char="■"/>
              <a:defRPr sz="900">
                <a:solidFill>
                  <a:srgbClr val="000000"/>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urquoise Cover – Option #1">
  <p:cSld name="TITLE_2">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GB"/>
              <a:t>‹#›</a:t>
            </a:fld>
            <a:endParaRPr/>
          </a:p>
        </p:txBody>
      </p:sp>
      <p:sp>
        <p:nvSpPr>
          <p:cNvPr id="62" name="Google Shape;62;p11"/>
          <p:cNvSpPr txBox="1"/>
          <p:nvPr/>
        </p:nvSpPr>
        <p:spPr>
          <a:xfrm>
            <a:off x="311700" y="2783825"/>
            <a:ext cx="8520600" cy="6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b="1">
                <a:solidFill>
                  <a:srgbClr val="FFFFFF"/>
                </a:solidFill>
                <a:latin typeface="Lato"/>
                <a:ea typeface="Lato"/>
                <a:cs typeface="Lato"/>
                <a:sym typeface="Lato"/>
              </a:rPr>
              <a:t>Click to edit master title style</a:t>
            </a:r>
            <a:endParaRPr sz="3000" b="1">
              <a:solidFill>
                <a:srgbClr val="FFFFFF"/>
              </a:solidFill>
              <a:latin typeface="Lato"/>
              <a:ea typeface="Lato"/>
              <a:cs typeface="Lato"/>
              <a:sym typeface="Lato"/>
            </a:endParaRPr>
          </a:p>
        </p:txBody>
      </p:sp>
      <p:sp>
        <p:nvSpPr>
          <p:cNvPr id="63" name="Google Shape;63;p11"/>
          <p:cNvSpPr txBox="1"/>
          <p:nvPr/>
        </p:nvSpPr>
        <p:spPr>
          <a:xfrm>
            <a:off x="311700" y="3316100"/>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solidFill>
                  <a:srgbClr val="FFFFFF"/>
                </a:solidFill>
                <a:latin typeface="Lato"/>
                <a:ea typeface="Lato"/>
                <a:cs typeface="Lato"/>
                <a:sym typeface="Lato"/>
              </a:rPr>
              <a:t>Click to edit master subtitle style</a:t>
            </a:r>
            <a:endParaRPr sz="1800">
              <a:solidFill>
                <a:srgbClr val="FFFFFF"/>
              </a:solidFill>
              <a:latin typeface="Lato"/>
              <a:ea typeface="Lato"/>
              <a:cs typeface="Lato"/>
              <a:sym typeface="Lato"/>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2pPr>
            <a:lvl3pPr lvl="2"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3pPr>
            <a:lvl4pPr lvl="3"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4pPr>
            <a:lvl5pPr lvl="4"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5pPr>
            <a:lvl6pPr lvl="5"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6pPr>
            <a:lvl7pPr lvl="6"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7pPr>
            <a:lvl8pPr lvl="7"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8pPr>
            <a:lvl9pPr lvl="8"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14" r:id="rId1"/>
    <p:sldLayoutId id="2147483649" r:id="rId2"/>
    <p:sldLayoutId id="2147483650" r:id="rId3"/>
    <p:sldLayoutId id="2147483706" r:id="rId4"/>
    <p:sldLayoutId id="2147483653" r:id="rId5"/>
    <p:sldLayoutId id="2147483654" r:id="rId6"/>
    <p:sldLayoutId id="2147483704" r:id="rId7"/>
    <p:sldLayoutId id="2147483656" r:id="rId8"/>
    <p:sldLayoutId id="2147483657" r:id="rId9"/>
    <p:sldLayoutId id="2147483658" r:id="rId10"/>
    <p:sldLayoutId id="2147483659" r:id="rId11"/>
    <p:sldLayoutId id="2147483702" r:id="rId12"/>
    <p:sldLayoutId id="2147483661" r:id="rId13"/>
    <p:sldLayoutId id="2147483662" r:id="rId14"/>
    <p:sldLayoutId id="2147483663" r:id="rId15"/>
    <p:sldLayoutId id="2147483705"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700" r:id="rId51"/>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1768794"/>
            <a:ext cx="2624000" cy="1842364"/>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4076237" y="596039"/>
            <a:ext cx="4462527" cy="39428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3504" y="240030"/>
            <a:ext cx="2743200" cy="240030"/>
          </a:xfrm>
          <a:prstGeom prst="rect">
            <a:avLst/>
          </a:prstGeom>
        </p:spPr>
        <p:txBody>
          <a:bodyPr vert="horz" lIns="91440" tIns="45720" rIns="91440" bIns="45720" rtlCol="0" anchor="ctr"/>
          <a:lstStyle>
            <a:lvl1pPr algn="l">
              <a:defRPr sz="750">
                <a:solidFill>
                  <a:schemeClr val="tx1">
                    <a:tint val="75000"/>
                  </a:schemeClr>
                </a:solidFill>
              </a:defRPr>
            </a:lvl1pPr>
          </a:lstStyle>
          <a:p>
            <a:fld id="{48A87A34-81AB-432B-8DAE-1953F412C126}" type="datetimeFigureOut">
              <a:rPr lang="en-US" dirty="0"/>
              <a:pPr/>
              <a:t>10/27/2022</a:t>
            </a:fld>
            <a:endParaRPr lang="en-US"/>
          </a:p>
        </p:txBody>
      </p:sp>
      <p:sp>
        <p:nvSpPr>
          <p:cNvPr id="5" name="Footer Placeholder 4"/>
          <p:cNvSpPr>
            <a:spLocks noGrp="1"/>
          </p:cNvSpPr>
          <p:nvPr>
            <p:ph type="ftr" sz="quarter" idx="3"/>
          </p:nvPr>
        </p:nvSpPr>
        <p:spPr>
          <a:xfrm>
            <a:off x="603504" y="4670298"/>
            <a:ext cx="7941564" cy="240030"/>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52410" y="240030"/>
            <a:ext cx="685800" cy="240030"/>
          </a:xfrm>
          <a:prstGeom prst="rect">
            <a:avLst/>
          </a:prstGeom>
        </p:spPr>
        <p:txBody>
          <a:bodyPr vert="horz" lIns="91440" tIns="45720" rIns="91440" bIns="45720" rtlCol="0" anchor="ctr"/>
          <a:lstStyle>
            <a:lvl1pPr algn="r">
              <a:defRPr sz="750">
                <a:solidFill>
                  <a:schemeClr val="tx1">
                    <a:tint val="7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307788012"/>
      </p:ext>
    </p:extLst>
  </p:cSld>
  <p:clrMap bg1="lt1" tx1="dk1" bg2="lt2" tx2="dk2" accent1="accent1" accent2="accent2" accent3="accent3" accent4="accent4" accent5="accent5" accent6="accent6" hlink="hlink" folHlink="folHlink"/>
  <p:sldLayoutIdLst>
    <p:sldLayoutId id="2147483713" r:id="rId1"/>
  </p:sldLayoutIdLst>
  <p:transition spd="slow">
    <p:fade thruBlk="1"/>
  </p:transition>
  <p:hf hdr="0" ftr="0" dt="0"/>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0ACBD-FAF6-4A84-B021-E8E7B3BE332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0AA6FD-160E-4421-8D76-5F73500C2E4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D34AC-459A-44AE-B576-66A956E5404B}"/>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72E1C4C-B060-4869-BE76-B78BBC47929C}" type="datetimeFigureOut">
              <a:rPr lang="en-US" smtClean="0"/>
              <a:t>10/27/2022</a:t>
            </a:fld>
            <a:endParaRPr lang="en-US"/>
          </a:p>
        </p:txBody>
      </p:sp>
      <p:sp>
        <p:nvSpPr>
          <p:cNvPr id="5" name="Footer Placeholder 4">
            <a:extLst>
              <a:ext uri="{FF2B5EF4-FFF2-40B4-BE49-F238E27FC236}">
                <a16:creationId xmlns:a16="http://schemas.microsoft.com/office/drawing/2014/main" id="{603CA7C7-D855-43A4-B3C5-CCA5CA0C3DA0}"/>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A13E7E-28A2-43D5-A538-724BD18792DF}"/>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2616D56-E6D0-41FE-8D48-6B6B11A56EEB}" type="slidenum">
              <a:rPr lang="en-US" smtClean="0"/>
              <a:t>‹#›</a:t>
            </a:fld>
            <a:endParaRPr lang="en-US"/>
          </a:p>
        </p:txBody>
      </p:sp>
    </p:spTree>
    <p:extLst>
      <p:ext uri="{BB962C8B-B14F-4D97-AF65-F5344CB8AC3E}">
        <p14:creationId xmlns:p14="http://schemas.microsoft.com/office/powerpoint/2010/main" val="2141472174"/>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4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35.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invis.io/CH1302CERYJ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4" name="Picture 3" descr="A large building with a sign in front of it&#10;&#10;Description automatically generated with medium confidence">
            <a:extLst>
              <a:ext uri="{FF2B5EF4-FFF2-40B4-BE49-F238E27FC236}">
                <a16:creationId xmlns:a16="http://schemas.microsoft.com/office/drawing/2014/main" id="{8DB27437-CDC0-9EF2-4917-E0CDFCB36F2C}"/>
              </a:ext>
            </a:extLst>
          </p:cNvPr>
          <p:cNvPicPr>
            <a:picLocks noChangeAspect="1"/>
          </p:cNvPicPr>
          <p:nvPr/>
        </p:nvPicPr>
        <p:blipFill>
          <a:blip r:embed="rId3"/>
          <a:stretch>
            <a:fillRect/>
          </a:stretch>
        </p:blipFill>
        <p:spPr>
          <a:xfrm>
            <a:off x="0" y="0"/>
            <a:ext cx="9143999" cy="6542053"/>
          </a:xfrm>
          <a:prstGeom prst="rect">
            <a:avLst/>
          </a:prstGeom>
        </p:spPr>
      </p:pic>
      <p:pic>
        <p:nvPicPr>
          <p:cNvPr id="269" name="Google Shape;269;p53"/>
          <p:cNvPicPr preferRelativeResize="0"/>
          <p:nvPr/>
        </p:nvPicPr>
        <p:blipFill>
          <a:blip r:embed="rId4">
            <a:alphaModFix amt="72000"/>
          </a:blip>
          <a:stretch>
            <a:fillRect/>
          </a:stretch>
        </p:blipFill>
        <p:spPr>
          <a:xfrm rot="-5400000">
            <a:off x="706338" y="-706326"/>
            <a:ext cx="5143500" cy="6556175"/>
          </a:xfrm>
          <a:prstGeom prst="rect">
            <a:avLst/>
          </a:prstGeom>
          <a:noFill/>
          <a:ln>
            <a:noFill/>
          </a:ln>
        </p:spPr>
      </p:pic>
      <p:pic>
        <p:nvPicPr>
          <p:cNvPr id="270" name="Google Shape;270;p53"/>
          <p:cNvPicPr preferRelativeResize="0"/>
          <p:nvPr/>
        </p:nvPicPr>
        <p:blipFill>
          <a:blip r:embed="rId4">
            <a:alphaModFix amt="62000"/>
          </a:blip>
          <a:stretch>
            <a:fillRect/>
          </a:stretch>
        </p:blipFill>
        <p:spPr>
          <a:xfrm rot="10800000">
            <a:off x="-1" y="4158216"/>
            <a:ext cx="9143999" cy="1472144"/>
          </a:xfrm>
          <a:prstGeom prst="rect">
            <a:avLst/>
          </a:prstGeom>
          <a:noFill/>
          <a:ln>
            <a:noFill/>
          </a:ln>
        </p:spPr>
      </p:pic>
      <p:grpSp>
        <p:nvGrpSpPr>
          <p:cNvPr id="3" name="Group 2"/>
          <p:cNvGrpSpPr/>
          <p:nvPr/>
        </p:nvGrpSpPr>
        <p:grpSpPr>
          <a:xfrm>
            <a:off x="0" y="1911561"/>
            <a:ext cx="7708165" cy="2097393"/>
            <a:chOff x="0" y="958841"/>
            <a:chExt cx="7708165" cy="2097393"/>
          </a:xfrm>
          <a:solidFill>
            <a:srgbClr val="095741"/>
          </a:solidFill>
        </p:grpSpPr>
        <p:sp>
          <p:nvSpPr>
            <p:cNvPr id="273" name="Google Shape;273;p53"/>
            <p:cNvSpPr/>
            <p:nvPr/>
          </p:nvSpPr>
          <p:spPr>
            <a:xfrm>
              <a:off x="0" y="958841"/>
              <a:ext cx="7708165" cy="2097393"/>
            </a:xfrm>
            <a:custGeom>
              <a:avLst/>
              <a:gdLst/>
              <a:ahLst/>
              <a:cxnLst/>
              <a:rect l="l" t="t" r="r" b="b"/>
              <a:pathLst>
                <a:path w="263096" h="94602" extrusionOk="0">
                  <a:moveTo>
                    <a:pt x="263096" y="254"/>
                  </a:moveTo>
                  <a:lnTo>
                    <a:pt x="225878" y="93017"/>
                  </a:lnTo>
                  <a:lnTo>
                    <a:pt x="542" y="94602"/>
                  </a:lnTo>
                  <a:lnTo>
                    <a:pt x="0" y="0"/>
                  </a:lnTo>
                  <a:close/>
                </a:path>
              </a:pathLst>
            </a:custGeom>
            <a:grpFill/>
            <a:ln>
              <a:noFill/>
            </a:ln>
          </p:spPr>
          <p:txBody>
            <a:bodyPr/>
            <a:lstStyle/>
            <a:p>
              <a:endParaRPr lang="en-US"/>
            </a:p>
          </p:txBody>
        </p:sp>
        <p:sp>
          <p:nvSpPr>
            <p:cNvPr id="14" name="Google Shape;290;p54"/>
            <p:cNvSpPr txBox="1"/>
            <p:nvPr/>
          </p:nvSpPr>
          <p:spPr>
            <a:xfrm>
              <a:off x="212171" y="1221975"/>
              <a:ext cx="6744957" cy="572700"/>
            </a:xfrm>
            <a:prstGeom prst="rect">
              <a:avLst/>
            </a:prstGeom>
            <a:grpFill/>
            <a:ln>
              <a:noFill/>
            </a:ln>
          </p:spPr>
          <p:txBody>
            <a:bodyPr spcFirstLastPara="1" wrap="square" lIns="91425" tIns="91425" rIns="91425" bIns="91425" anchor="t" anchorCtr="0">
              <a:noAutofit/>
            </a:bodyPr>
            <a:lstStyle/>
            <a:p>
              <a:pPr lvl="0">
                <a:buSzPts val="1100"/>
              </a:pPr>
              <a:r>
                <a:rPr lang="en-GB" sz="3200" dirty="0">
                  <a:solidFill>
                    <a:schemeClr val="bg1"/>
                  </a:solidFill>
                  <a:latin typeface="Proxima Nova Extrabold"/>
                  <a:ea typeface="Proxima Nova Extrabold"/>
                  <a:cs typeface="Proxima Nova Extrabold"/>
                  <a:sym typeface="Proxima Nova Extrabold"/>
                </a:rPr>
                <a:t>FIRST DAY</a:t>
              </a:r>
              <a:r>
                <a:rPr lang="en-GB" sz="3200" baseline="30000" dirty="0">
                  <a:solidFill>
                    <a:schemeClr val="bg1"/>
                  </a:solidFill>
                  <a:latin typeface="Proxima Nova Extrabold"/>
                  <a:ea typeface="Proxima Nova Extrabold"/>
                  <a:cs typeface="Proxima Nova Extrabold"/>
                  <a:sym typeface="Proxima Nova Extrabold"/>
                </a:rPr>
                <a:t>®</a:t>
              </a:r>
              <a:r>
                <a:rPr lang="en-GB" sz="3200" dirty="0">
                  <a:solidFill>
                    <a:schemeClr val="bg1"/>
                  </a:solidFill>
                  <a:latin typeface="Proxima Nova Extrabold"/>
                  <a:ea typeface="Proxima Nova Extrabold"/>
                  <a:cs typeface="Proxima Nova Extrabold"/>
                  <a:sym typeface="Proxima Nova Extrabold"/>
                </a:rPr>
                <a:t> SOLUTIONS AT</a:t>
              </a:r>
            </a:p>
            <a:p>
              <a:pPr lvl="0">
                <a:buSzPts val="1100"/>
              </a:pPr>
              <a:r>
                <a:rPr lang="en-GB" sz="3600" dirty="0">
                  <a:solidFill>
                    <a:schemeClr val="bg1"/>
                  </a:solidFill>
                  <a:latin typeface="Proxima Nova Extrabold"/>
                  <a:ea typeface="Proxima Nova Extrabold"/>
                  <a:cs typeface="Proxima Nova Extrabold"/>
                  <a:sym typeface="Proxima Nova Extrabold"/>
                </a:rPr>
                <a:t>UNC CHARLOTTE</a:t>
              </a:r>
            </a:p>
          </p:txBody>
        </p:sp>
      </p:grpSp>
      <p:sp>
        <p:nvSpPr>
          <p:cNvPr id="9" name="Rectangle 8">
            <a:extLst>
              <a:ext uri="{FF2B5EF4-FFF2-40B4-BE49-F238E27FC236}">
                <a16:creationId xmlns:a16="http://schemas.microsoft.com/office/drawing/2014/main" id="{95C48E2C-E65E-50A3-E64E-4094A03C5F1B}"/>
              </a:ext>
            </a:extLst>
          </p:cNvPr>
          <p:cNvSpPr/>
          <p:nvPr/>
        </p:nvSpPr>
        <p:spPr>
          <a:xfrm>
            <a:off x="0" y="397066"/>
            <a:ext cx="2344190" cy="1365232"/>
          </a:xfrm>
          <a:prstGeom prst="rect">
            <a:avLst/>
          </a:prstGeom>
          <a:solidFill>
            <a:srgbClr val="095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60A1F3-42D9-4943-A3EE-379E9CBE80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977" y="651664"/>
            <a:ext cx="1569243" cy="802896"/>
          </a:xfrm>
          <a:prstGeom prst="rect">
            <a:avLst/>
          </a:prstGeom>
        </p:spPr>
      </p:pic>
    </p:spTree>
    <p:extLst>
      <p:ext uri="{BB962C8B-B14F-4D97-AF65-F5344CB8AC3E}">
        <p14:creationId xmlns:p14="http://schemas.microsoft.com/office/powerpoint/2010/main" val="456386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591B4-7631-83B3-EB1E-5B337C149494}"/>
              </a:ext>
            </a:extLst>
          </p:cNvPr>
          <p:cNvSpPr>
            <a:spLocks noGrp="1"/>
          </p:cNvSpPr>
          <p:nvPr>
            <p:ph type="title"/>
          </p:nvPr>
        </p:nvSpPr>
        <p:spPr/>
        <p:txBody>
          <a:bodyPr/>
          <a:lstStyle/>
          <a:p>
            <a:r>
              <a:rPr lang="en-US" sz="2400" dirty="0">
                <a:solidFill>
                  <a:srgbClr val="5F9A84"/>
                </a:solidFill>
                <a:latin typeface="Proxima Nova Extrabold"/>
                <a:ea typeface="Proxima Nova Extrabold"/>
                <a:cs typeface="Proxima Nova Extrabold"/>
                <a:sym typeface="Proxima Nova Extrabold"/>
              </a:rPr>
              <a:t>FIRST DAY</a:t>
            </a:r>
            <a:r>
              <a:rPr lang="en-US" sz="2400" b="1" kern="1200" baseline="30000" dirty="0">
                <a:solidFill>
                  <a:srgbClr val="5F9A84"/>
                </a:solidFill>
                <a:ea typeface="Open Sans"/>
                <a:cs typeface="Open Sans"/>
              </a:rPr>
              <a:t>®</a:t>
            </a:r>
            <a:r>
              <a:rPr lang="en-US" sz="2400" dirty="0">
                <a:solidFill>
                  <a:srgbClr val="5F9A84"/>
                </a:solidFill>
                <a:latin typeface="Proxima Nova Extrabold"/>
                <a:ea typeface="Proxima Nova Extrabold"/>
                <a:cs typeface="Proxima Nova Extrabold"/>
                <a:sym typeface="Proxima Nova Extrabold"/>
              </a:rPr>
              <a:t> COMPLETE PROGRAMS IN NORTH CAROLINA</a:t>
            </a:r>
            <a:br>
              <a:rPr lang="en-US" sz="1600" dirty="0">
                <a:solidFill>
                  <a:srgbClr val="5F9A84"/>
                </a:solidFill>
                <a:latin typeface="Lato Light"/>
                <a:ea typeface="Lato Light"/>
                <a:cs typeface="Lato Light"/>
                <a:sym typeface="Lato Light"/>
              </a:rPr>
            </a:br>
            <a:endParaRPr lang="en-US" dirty="0"/>
          </a:p>
        </p:txBody>
      </p:sp>
      <p:sp>
        <p:nvSpPr>
          <p:cNvPr id="3" name="Slide Number Placeholder 2">
            <a:extLst>
              <a:ext uri="{FF2B5EF4-FFF2-40B4-BE49-F238E27FC236}">
                <a16:creationId xmlns:a16="http://schemas.microsoft.com/office/drawing/2014/main" id="{EDB76BDF-D3A5-28A9-B67B-C82470A0610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pic>
        <p:nvPicPr>
          <p:cNvPr id="5" name="Picture 45">
            <a:extLst>
              <a:ext uri="{FF2B5EF4-FFF2-40B4-BE49-F238E27FC236}">
                <a16:creationId xmlns:a16="http://schemas.microsoft.com/office/drawing/2014/main" id="{8EAC148C-4599-7F87-DD1F-4A2B72CA09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2168" y="1152701"/>
            <a:ext cx="2529954" cy="784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7C1A9C3-09D1-A1B4-4917-5C6F72E64439}"/>
              </a:ext>
            </a:extLst>
          </p:cNvPr>
          <p:cNvPicPr>
            <a:picLocks noChangeAspect="1"/>
          </p:cNvPicPr>
          <p:nvPr/>
        </p:nvPicPr>
        <p:blipFill>
          <a:blip r:embed="rId3"/>
          <a:stretch>
            <a:fillRect/>
          </a:stretch>
        </p:blipFill>
        <p:spPr>
          <a:xfrm>
            <a:off x="5125020" y="1002071"/>
            <a:ext cx="2529953" cy="976093"/>
          </a:xfrm>
          <a:prstGeom prst="rect">
            <a:avLst/>
          </a:prstGeom>
        </p:spPr>
      </p:pic>
      <p:pic>
        <p:nvPicPr>
          <p:cNvPr id="9" name="Picture 24" descr="Winston Salem State University – DC HBCU Alumni Alliance">
            <a:extLst>
              <a:ext uri="{FF2B5EF4-FFF2-40B4-BE49-F238E27FC236}">
                <a16:creationId xmlns:a16="http://schemas.microsoft.com/office/drawing/2014/main" id="{013FC232-A4E1-A6A5-25FA-E07747A4537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1625" y="2768888"/>
            <a:ext cx="1968205" cy="8052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44FBDF78-8144-F6B0-680C-7CDBE2B50DF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8363" b="21535"/>
          <a:stretch/>
        </p:blipFill>
        <p:spPr bwMode="auto">
          <a:xfrm>
            <a:off x="1262168" y="2101322"/>
            <a:ext cx="1912377" cy="634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ees-McRae College">
            <a:extLst>
              <a:ext uri="{FF2B5EF4-FFF2-40B4-BE49-F238E27FC236}">
                <a16:creationId xmlns:a16="http://schemas.microsoft.com/office/drawing/2014/main" id="{D976C293-754E-C93A-91B5-BA3C43C877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15201" y="3771231"/>
            <a:ext cx="1460117" cy="4880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3">
            <a:extLst>
              <a:ext uri="{FF2B5EF4-FFF2-40B4-BE49-F238E27FC236}">
                <a16:creationId xmlns:a16="http://schemas.microsoft.com/office/drawing/2014/main" id="{A8118076-9983-4178-D5B5-13DB8AC28DB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88930" y="1847329"/>
            <a:ext cx="1639022" cy="8684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3">
            <a:extLst>
              <a:ext uri="{FF2B5EF4-FFF2-40B4-BE49-F238E27FC236}">
                <a16:creationId xmlns:a16="http://schemas.microsoft.com/office/drawing/2014/main" id="{09FB6B31-492A-C15E-23B3-55AECA30241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22091" y="2903367"/>
            <a:ext cx="1968205" cy="6694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7">
            <a:extLst>
              <a:ext uri="{FF2B5EF4-FFF2-40B4-BE49-F238E27FC236}">
                <a16:creationId xmlns:a16="http://schemas.microsoft.com/office/drawing/2014/main" id="{3BDC977E-500C-D52F-1F6B-80BE61151F7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88930" y="3684303"/>
            <a:ext cx="1968205" cy="615618"/>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345;p57">
            <a:extLst>
              <a:ext uri="{FF2B5EF4-FFF2-40B4-BE49-F238E27FC236}">
                <a16:creationId xmlns:a16="http://schemas.microsoft.com/office/drawing/2014/main" id="{76B8B667-CB93-1E8D-27A3-FF92AE2079EC}"/>
              </a:ext>
            </a:extLst>
          </p:cNvPr>
          <p:cNvSpPr/>
          <p:nvPr/>
        </p:nvSpPr>
        <p:spPr>
          <a:xfrm>
            <a:off x="304800" y="884217"/>
            <a:ext cx="8348988" cy="45719"/>
          </a:xfrm>
          <a:prstGeom prst="rect">
            <a:avLst/>
          </a:prstGeom>
          <a:solidFill>
            <a:srgbClr val="095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5701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3" name="Picture 2">
            <a:extLst>
              <a:ext uri="{FF2B5EF4-FFF2-40B4-BE49-F238E27FC236}">
                <a16:creationId xmlns:a16="http://schemas.microsoft.com/office/drawing/2014/main" id="{2230C52C-A971-4E8E-AD40-CEBC78C7AFCE}"/>
              </a:ext>
            </a:extLst>
          </p:cNvPr>
          <p:cNvPicPr>
            <a:picLocks noChangeAspect="1"/>
          </p:cNvPicPr>
          <p:nvPr/>
        </p:nvPicPr>
        <p:blipFill>
          <a:blip r:embed="rId3"/>
          <a:stretch>
            <a:fillRect/>
          </a:stretch>
        </p:blipFill>
        <p:spPr>
          <a:xfrm>
            <a:off x="0" y="0"/>
            <a:ext cx="9141292" cy="5143500"/>
          </a:xfrm>
          <a:prstGeom prst="rect">
            <a:avLst/>
          </a:prstGeom>
        </p:spPr>
      </p:pic>
      <p:pic>
        <p:nvPicPr>
          <p:cNvPr id="40" name="Google Shape;270;p53">
            <a:extLst>
              <a:ext uri="{FF2B5EF4-FFF2-40B4-BE49-F238E27FC236}">
                <a16:creationId xmlns:a16="http://schemas.microsoft.com/office/drawing/2014/main" id="{6ED202F5-332C-C344-A49E-32D87A27AED6}"/>
              </a:ext>
            </a:extLst>
          </p:cNvPr>
          <p:cNvPicPr preferRelativeResize="0"/>
          <p:nvPr/>
        </p:nvPicPr>
        <p:blipFill>
          <a:blip r:embed="rId4">
            <a:alphaModFix amt="62000"/>
          </a:blip>
          <a:stretch>
            <a:fillRect/>
          </a:stretch>
        </p:blipFill>
        <p:spPr>
          <a:xfrm>
            <a:off x="0" y="0"/>
            <a:ext cx="9144000" cy="5707734"/>
          </a:xfrm>
          <a:prstGeom prst="rect">
            <a:avLst/>
          </a:prstGeom>
          <a:gradFill>
            <a:gsLst>
              <a:gs pos="0">
                <a:schemeClr val="bg1">
                  <a:lumMod val="0"/>
                  <a:alpha val="21000"/>
                </a:schemeClr>
              </a:gs>
              <a:gs pos="100000">
                <a:schemeClr val="bg1">
                  <a:alpha val="0"/>
                </a:schemeClr>
              </a:gs>
            </a:gsLst>
            <a:lin ang="5400000" scaled="1"/>
          </a:gradFill>
          <a:ln>
            <a:noFill/>
          </a:ln>
        </p:spPr>
      </p:pic>
      <p:sp>
        <p:nvSpPr>
          <p:cNvPr id="454" name="Google Shape;454;p61"/>
          <p:cNvSpPr/>
          <p:nvPr/>
        </p:nvSpPr>
        <p:spPr>
          <a:xfrm>
            <a:off x="3142554" y="2647670"/>
            <a:ext cx="1460889" cy="1719430"/>
          </a:xfrm>
          <a:custGeom>
            <a:avLst/>
            <a:gdLst/>
            <a:ahLst/>
            <a:cxnLst/>
            <a:rect l="l" t="t" r="r" b="b"/>
            <a:pathLst>
              <a:path w="51816" h="37338" extrusionOk="0">
                <a:moveTo>
                  <a:pt x="0" y="0"/>
                </a:moveTo>
                <a:lnTo>
                  <a:pt x="51816" y="0"/>
                </a:lnTo>
                <a:lnTo>
                  <a:pt x="51816" y="31813"/>
                </a:lnTo>
                <a:lnTo>
                  <a:pt x="191" y="37338"/>
                </a:lnTo>
                <a:close/>
              </a:path>
            </a:pathLst>
          </a:custGeom>
          <a:solidFill>
            <a:srgbClr val="FFFFFF"/>
          </a:solidFill>
          <a:ln w="9525" cap="flat" cmpd="sng">
            <a:noFill/>
            <a:prstDash val="solid"/>
            <a:round/>
            <a:headEnd type="none" w="med" len="med"/>
            <a:tailEnd type="none" w="med" len="med"/>
          </a:ln>
          <a:effectLst>
            <a:outerShdw blurRad="57150" dist="19050" dir="5400000" algn="bl" rotWithShape="0">
              <a:srgbClr val="000000">
                <a:alpha val="10000"/>
              </a:srgbClr>
            </a:outerShdw>
          </a:effectLst>
        </p:spPr>
      </p:sp>
      <p:sp>
        <p:nvSpPr>
          <p:cNvPr id="455" name="Google Shape;455;p61"/>
          <p:cNvSpPr/>
          <p:nvPr/>
        </p:nvSpPr>
        <p:spPr>
          <a:xfrm>
            <a:off x="4710400" y="2647658"/>
            <a:ext cx="1290538" cy="1719430"/>
          </a:xfrm>
          <a:custGeom>
            <a:avLst/>
            <a:gdLst/>
            <a:ahLst/>
            <a:cxnLst/>
            <a:rect l="l" t="t" r="r" b="b"/>
            <a:pathLst>
              <a:path w="51816" h="37338" extrusionOk="0">
                <a:moveTo>
                  <a:pt x="0" y="0"/>
                </a:moveTo>
                <a:lnTo>
                  <a:pt x="51816" y="0"/>
                </a:lnTo>
                <a:lnTo>
                  <a:pt x="51816" y="31813"/>
                </a:lnTo>
                <a:lnTo>
                  <a:pt x="191" y="37338"/>
                </a:lnTo>
                <a:close/>
              </a:path>
            </a:pathLst>
          </a:custGeom>
          <a:solidFill>
            <a:srgbClr val="FFFFFF"/>
          </a:solidFill>
          <a:ln w="9525" cap="flat" cmpd="sng">
            <a:noFill/>
            <a:prstDash val="solid"/>
            <a:round/>
            <a:headEnd type="none" w="med" len="med"/>
            <a:tailEnd type="none" w="med" len="med"/>
          </a:ln>
          <a:effectLst>
            <a:outerShdw blurRad="57150" dist="19050" dir="5400000" algn="bl" rotWithShape="0">
              <a:srgbClr val="000000">
                <a:alpha val="10000"/>
              </a:srgbClr>
            </a:outerShdw>
          </a:effectLst>
        </p:spPr>
      </p:sp>
      <p:sp>
        <p:nvSpPr>
          <p:cNvPr id="456" name="Google Shape;456;p61"/>
          <p:cNvSpPr/>
          <p:nvPr/>
        </p:nvSpPr>
        <p:spPr>
          <a:xfrm>
            <a:off x="6127512" y="2647658"/>
            <a:ext cx="1290538" cy="1719430"/>
          </a:xfrm>
          <a:custGeom>
            <a:avLst/>
            <a:gdLst/>
            <a:ahLst/>
            <a:cxnLst/>
            <a:rect l="l" t="t" r="r" b="b"/>
            <a:pathLst>
              <a:path w="51816" h="37338" extrusionOk="0">
                <a:moveTo>
                  <a:pt x="0" y="0"/>
                </a:moveTo>
                <a:lnTo>
                  <a:pt x="51816" y="0"/>
                </a:lnTo>
                <a:lnTo>
                  <a:pt x="51816" y="31813"/>
                </a:lnTo>
                <a:lnTo>
                  <a:pt x="191" y="37338"/>
                </a:lnTo>
                <a:close/>
              </a:path>
            </a:pathLst>
          </a:custGeom>
          <a:solidFill>
            <a:srgbClr val="FFFFFF"/>
          </a:solidFill>
          <a:ln w="9525" cap="flat" cmpd="sng">
            <a:noFill/>
            <a:prstDash val="solid"/>
            <a:round/>
            <a:headEnd type="none" w="med" len="med"/>
            <a:tailEnd type="none" w="med" len="med"/>
          </a:ln>
          <a:effectLst>
            <a:outerShdw blurRad="57150" dist="19050" dir="5400000" algn="bl" rotWithShape="0">
              <a:srgbClr val="000000">
                <a:alpha val="10000"/>
              </a:srgbClr>
            </a:outerShdw>
          </a:effectLst>
        </p:spPr>
      </p:sp>
      <p:sp>
        <p:nvSpPr>
          <p:cNvPr id="457" name="Google Shape;457;p61"/>
          <p:cNvSpPr/>
          <p:nvPr/>
        </p:nvSpPr>
        <p:spPr>
          <a:xfrm>
            <a:off x="7544612" y="2647658"/>
            <a:ext cx="1290538" cy="1719430"/>
          </a:xfrm>
          <a:custGeom>
            <a:avLst/>
            <a:gdLst/>
            <a:ahLst/>
            <a:cxnLst/>
            <a:rect l="l" t="t" r="r" b="b"/>
            <a:pathLst>
              <a:path w="51816" h="37338" extrusionOk="0">
                <a:moveTo>
                  <a:pt x="0" y="0"/>
                </a:moveTo>
                <a:lnTo>
                  <a:pt x="51816" y="0"/>
                </a:lnTo>
                <a:lnTo>
                  <a:pt x="51816" y="31813"/>
                </a:lnTo>
                <a:lnTo>
                  <a:pt x="191" y="37338"/>
                </a:lnTo>
                <a:close/>
              </a:path>
            </a:pathLst>
          </a:custGeom>
          <a:solidFill>
            <a:srgbClr val="FFFFFF"/>
          </a:solidFill>
          <a:ln w="9525" cap="flat" cmpd="sng">
            <a:noFill/>
            <a:prstDash val="solid"/>
            <a:round/>
            <a:headEnd type="none" w="med" len="med"/>
            <a:tailEnd type="none" w="med" len="med"/>
          </a:ln>
          <a:effectLst>
            <a:outerShdw blurRad="57150" dist="19050" dir="5400000" algn="bl" rotWithShape="0">
              <a:srgbClr val="000000">
                <a:alpha val="10000"/>
              </a:srgbClr>
            </a:outerShdw>
          </a:effectLst>
        </p:spPr>
      </p:sp>
      <p:sp>
        <p:nvSpPr>
          <p:cNvPr id="458" name="Google Shape;458;p61"/>
          <p:cNvSpPr/>
          <p:nvPr/>
        </p:nvSpPr>
        <p:spPr>
          <a:xfrm>
            <a:off x="1728937" y="2647658"/>
            <a:ext cx="1290538" cy="1719430"/>
          </a:xfrm>
          <a:custGeom>
            <a:avLst/>
            <a:gdLst/>
            <a:ahLst/>
            <a:cxnLst/>
            <a:rect l="l" t="t" r="r" b="b"/>
            <a:pathLst>
              <a:path w="51816" h="37338" extrusionOk="0">
                <a:moveTo>
                  <a:pt x="0" y="0"/>
                </a:moveTo>
                <a:lnTo>
                  <a:pt x="51816" y="0"/>
                </a:lnTo>
                <a:lnTo>
                  <a:pt x="51816" y="31813"/>
                </a:lnTo>
                <a:lnTo>
                  <a:pt x="191" y="37338"/>
                </a:lnTo>
                <a:close/>
              </a:path>
            </a:pathLst>
          </a:custGeom>
          <a:solidFill>
            <a:srgbClr val="FFFFFF"/>
          </a:solidFill>
          <a:ln w="9525" cap="flat" cmpd="sng">
            <a:noFill/>
            <a:prstDash val="solid"/>
            <a:round/>
            <a:headEnd type="none" w="med" len="med"/>
            <a:tailEnd type="none" w="med" len="med"/>
          </a:ln>
          <a:effectLst>
            <a:outerShdw blurRad="57150" dist="19050" dir="5400000" algn="bl" rotWithShape="0">
              <a:srgbClr val="000000">
                <a:alpha val="10000"/>
              </a:srgbClr>
            </a:outerShdw>
          </a:effectLst>
        </p:spPr>
      </p:sp>
      <p:sp>
        <p:nvSpPr>
          <p:cNvPr id="459" name="Google Shape;459;p61"/>
          <p:cNvSpPr/>
          <p:nvPr/>
        </p:nvSpPr>
        <p:spPr>
          <a:xfrm>
            <a:off x="317562" y="2647658"/>
            <a:ext cx="1290538" cy="1719430"/>
          </a:xfrm>
          <a:custGeom>
            <a:avLst/>
            <a:gdLst/>
            <a:ahLst/>
            <a:cxnLst/>
            <a:rect l="l" t="t" r="r" b="b"/>
            <a:pathLst>
              <a:path w="51816" h="37338" extrusionOk="0">
                <a:moveTo>
                  <a:pt x="0" y="0"/>
                </a:moveTo>
                <a:lnTo>
                  <a:pt x="51816" y="0"/>
                </a:lnTo>
                <a:lnTo>
                  <a:pt x="51816" y="31813"/>
                </a:lnTo>
                <a:lnTo>
                  <a:pt x="191" y="37338"/>
                </a:lnTo>
                <a:close/>
              </a:path>
            </a:pathLst>
          </a:custGeom>
          <a:solidFill>
            <a:srgbClr val="FFFFFF"/>
          </a:solidFill>
          <a:ln w="9525" cap="flat" cmpd="sng">
            <a:noFill/>
            <a:prstDash val="solid"/>
            <a:round/>
            <a:headEnd type="none" w="med" len="med"/>
            <a:tailEnd type="none" w="med" len="med"/>
          </a:ln>
          <a:effectLst>
            <a:outerShdw blurRad="57150" dist="19050" dir="5400000" algn="bl" rotWithShape="0">
              <a:srgbClr val="000000">
                <a:alpha val="10000"/>
              </a:srgbClr>
            </a:outerShdw>
          </a:effectLst>
        </p:spPr>
      </p:sp>
      <p:sp>
        <p:nvSpPr>
          <p:cNvPr id="462" name="Google Shape;462;p61"/>
          <p:cNvSpPr/>
          <p:nvPr/>
        </p:nvSpPr>
        <p:spPr>
          <a:xfrm flipH="1">
            <a:off x="312700" y="1599774"/>
            <a:ext cx="1288775" cy="761976"/>
          </a:xfrm>
          <a:prstGeom prst="flowChartManualInput">
            <a:avLst/>
          </a:prstGeom>
          <a:solidFill>
            <a:srgbClr val="095741"/>
          </a:solidFill>
          <a:ln>
            <a:noFill/>
          </a:ln>
          <a:effectLst>
            <a:outerShdw blurRad="57150" dist="19050" dir="168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b="1" dirty="0">
                <a:solidFill>
                  <a:srgbClr val="FFFFFF"/>
                </a:solidFill>
                <a:latin typeface="Proxima Nova"/>
                <a:ea typeface="Proxima Nova"/>
                <a:cs typeface="Proxima Nova"/>
                <a:sym typeface="Proxima Nova"/>
              </a:rPr>
              <a:t>OCT-NOV</a:t>
            </a:r>
            <a:endParaRPr b="1"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GB" b="1" dirty="0">
                <a:solidFill>
                  <a:srgbClr val="FFFFFF"/>
                </a:solidFill>
                <a:latin typeface="Proxima Nova"/>
                <a:ea typeface="Proxima Nova"/>
                <a:cs typeface="Proxima Nova"/>
                <a:sym typeface="Proxima Nova"/>
              </a:rPr>
              <a:t>2022</a:t>
            </a:r>
            <a:endParaRPr b="1" dirty="0">
              <a:solidFill>
                <a:srgbClr val="FFFFFF"/>
              </a:solidFill>
              <a:latin typeface="Proxima Nova"/>
              <a:ea typeface="Proxima Nova"/>
              <a:cs typeface="Proxima Nova"/>
              <a:sym typeface="Proxima Nova"/>
            </a:endParaRPr>
          </a:p>
        </p:txBody>
      </p:sp>
      <p:sp>
        <p:nvSpPr>
          <p:cNvPr id="463" name="Google Shape;463;p61"/>
          <p:cNvSpPr/>
          <p:nvPr/>
        </p:nvSpPr>
        <p:spPr>
          <a:xfrm flipH="1">
            <a:off x="1726574" y="1599774"/>
            <a:ext cx="1354555" cy="761976"/>
          </a:xfrm>
          <a:prstGeom prst="flowChartManualInput">
            <a:avLst/>
          </a:prstGeom>
          <a:solidFill>
            <a:srgbClr val="095741"/>
          </a:solidFill>
          <a:ln>
            <a:noFill/>
          </a:ln>
          <a:effectLst>
            <a:outerShdw blurRad="57150" dist="19050" dir="168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b="1" dirty="0">
                <a:solidFill>
                  <a:srgbClr val="FFFFFF"/>
                </a:solidFill>
                <a:latin typeface="Proxima Nova"/>
                <a:ea typeface="Proxima Nova"/>
                <a:cs typeface="Proxima Nova"/>
                <a:sym typeface="Proxima Nova"/>
              </a:rPr>
              <a:t>JANUARY - MARCH 2023</a:t>
            </a:r>
            <a:endParaRPr b="1" dirty="0">
              <a:solidFill>
                <a:srgbClr val="FFFFFF"/>
              </a:solidFill>
              <a:latin typeface="Proxima Nova"/>
              <a:ea typeface="Proxima Nova"/>
              <a:cs typeface="Proxima Nova"/>
              <a:sym typeface="Proxima Nova"/>
            </a:endParaRPr>
          </a:p>
        </p:txBody>
      </p:sp>
      <p:sp>
        <p:nvSpPr>
          <p:cNvPr id="464" name="Google Shape;464;p61"/>
          <p:cNvSpPr/>
          <p:nvPr/>
        </p:nvSpPr>
        <p:spPr>
          <a:xfrm flipH="1">
            <a:off x="3142900" y="1599774"/>
            <a:ext cx="1458900" cy="761976"/>
          </a:xfrm>
          <a:prstGeom prst="flowChartManualInput">
            <a:avLst/>
          </a:prstGeom>
          <a:solidFill>
            <a:srgbClr val="095741"/>
          </a:solidFill>
          <a:ln>
            <a:noFill/>
          </a:ln>
          <a:effectLst>
            <a:outerShdw blurRad="57150" dist="19050" dir="168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b="1" dirty="0">
                <a:solidFill>
                  <a:srgbClr val="FFFFFF"/>
                </a:solidFill>
                <a:latin typeface="Proxima Nova"/>
                <a:ea typeface="Proxima Nova"/>
                <a:cs typeface="Proxima Nova"/>
                <a:sym typeface="Proxima Nova"/>
              </a:rPr>
              <a:t>MARCH – </a:t>
            </a:r>
          </a:p>
          <a:p>
            <a:pPr marL="0" lvl="0" indent="0" algn="l" rtl="0">
              <a:spcBef>
                <a:spcPts val="0"/>
              </a:spcBef>
              <a:spcAft>
                <a:spcPts val="0"/>
              </a:spcAft>
              <a:buNone/>
            </a:pPr>
            <a:r>
              <a:rPr lang="en-GB" b="1" dirty="0">
                <a:solidFill>
                  <a:srgbClr val="FFFFFF"/>
                </a:solidFill>
                <a:latin typeface="Proxima Nova"/>
                <a:ea typeface="Proxima Nova"/>
                <a:cs typeface="Proxima Nova"/>
                <a:sym typeface="Proxima Nova"/>
              </a:rPr>
              <a:t>MAY 2023</a:t>
            </a:r>
            <a:endParaRPr b="1" dirty="0">
              <a:solidFill>
                <a:srgbClr val="FFFFFF"/>
              </a:solidFill>
              <a:latin typeface="Proxima Nova"/>
              <a:ea typeface="Proxima Nova"/>
              <a:cs typeface="Proxima Nova"/>
              <a:sym typeface="Proxima Nova"/>
            </a:endParaRPr>
          </a:p>
        </p:txBody>
      </p:sp>
      <p:sp>
        <p:nvSpPr>
          <p:cNvPr id="465" name="Google Shape;465;p61"/>
          <p:cNvSpPr/>
          <p:nvPr/>
        </p:nvSpPr>
        <p:spPr>
          <a:xfrm flipH="1">
            <a:off x="4710400" y="1599774"/>
            <a:ext cx="1288775" cy="761976"/>
          </a:xfrm>
          <a:prstGeom prst="flowChartManualInput">
            <a:avLst/>
          </a:prstGeom>
          <a:solidFill>
            <a:srgbClr val="095741"/>
          </a:solidFill>
          <a:ln>
            <a:noFill/>
          </a:ln>
          <a:effectLst>
            <a:outerShdw blurRad="57150" dist="19050" dir="168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b="1" dirty="0">
                <a:solidFill>
                  <a:srgbClr val="FFFFFF"/>
                </a:solidFill>
                <a:latin typeface="Proxima Nova"/>
                <a:ea typeface="Proxima Nova"/>
                <a:cs typeface="Proxima Nova"/>
                <a:sym typeface="Proxima Nova"/>
              </a:rPr>
              <a:t>JUNE – </a:t>
            </a:r>
          </a:p>
          <a:p>
            <a:pPr marL="0" lvl="0" indent="0" algn="l" rtl="0">
              <a:spcBef>
                <a:spcPts val="0"/>
              </a:spcBef>
              <a:spcAft>
                <a:spcPts val="0"/>
              </a:spcAft>
              <a:buNone/>
            </a:pPr>
            <a:r>
              <a:rPr lang="en-GB" b="1" dirty="0">
                <a:solidFill>
                  <a:srgbClr val="FFFFFF"/>
                </a:solidFill>
                <a:latin typeface="Proxima Nova"/>
                <a:ea typeface="Proxima Nova"/>
                <a:cs typeface="Proxima Nova"/>
                <a:sym typeface="Proxima Nova"/>
              </a:rPr>
              <a:t>JULY 2023</a:t>
            </a:r>
            <a:endParaRPr b="1" dirty="0">
              <a:solidFill>
                <a:srgbClr val="FFFFFF"/>
              </a:solidFill>
              <a:latin typeface="Proxima Nova"/>
              <a:ea typeface="Proxima Nova"/>
              <a:cs typeface="Proxima Nova"/>
              <a:sym typeface="Proxima Nova"/>
            </a:endParaRPr>
          </a:p>
        </p:txBody>
      </p:sp>
      <p:sp>
        <p:nvSpPr>
          <p:cNvPr id="466" name="Google Shape;466;p61"/>
          <p:cNvSpPr/>
          <p:nvPr/>
        </p:nvSpPr>
        <p:spPr>
          <a:xfrm flipH="1">
            <a:off x="6124900" y="1599774"/>
            <a:ext cx="1288775" cy="761976"/>
          </a:xfrm>
          <a:prstGeom prst="flowChartManualInput">
            <a:avLst/>
          </a:prstGeom>
          <a:solidFill>
            <a:srgbClr val="095741"/>
          </a:solidFill>
          <a:ln>
            <a:noFill/>
          </a:ln>
          <a:effectLst>
            <a:outerShdw blurRad="57150" dist="19050" dir="168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b="1" dirty="0">
                <a:solidFill>
                  <a:srgbClr val="FFFFFF"/>
                </a:solidFill>
                <a:latin typeface="Proxima Nova"/>
                <a:ea typeface="Proxima Nova"/>
                <a:cs typeface="Proxima Nova"/>
                <a:sym typeface="Proxima Nova"/>
              </a:rPr>
              <a:t>AUGUST – SEPT 2023</a:t>
            </a:r>
            <a:endParaRPr b="1" dirty="0">
              <a:solidFill>
                <a:srgbClr val="FFFFFF"/>
              </a:solidFill>
              <a:latin typeface="Proxima Nova"/>
              <a:ea typeface="Proxima Nova"/>
              <a:cs typeface="Proxima Nova"/>
              <a:sym typeface="Proxima Nova"/>
            </a:endParaRPr>
          </a:p>
        </p:txBody>
      </p:sp>
      <p:sp>
        <p:nvSpPr>
          <p:cNvPr id="467" name="Google Shape;467;p61"/>
          <p:cNvSpPr/>
          <p:nvPr/>
        </p:nvSpPr>
        <p:spPr>
          <a:xfrm flipH="1">
            <a:off x="7539400" y="1599774"/>
            <a:ext cx="1288775" cy="761976"/>
          </a:xfrm>
          <a:prstGeom prst="flowChartManualInput">
            <a:avLst/>
          </a:prstGeom>
          <a:solidFill>
            <a:srgbClr val="095741"/>
          </a:solidFill>
          <a:ln>
            <a:noFill/>
          </a:ln>
          <a:effectLst>
            <a:outerShdw blurRad="57150" dist="19050" dir="168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b="1" dirty="0">
                <a:solidFill>
                  <a:srgbClr val="FFFFFF"/>
                </a:solidFill>
                <a:latin typeface="Proxima Nova"/>
                <a:ea typeface="Proxima Nova"/>
                <a:cs typeface="Proxima Nova"/>
                <a:sym typeface="Proxima Nova"/>
              </a:rPr>
              <a:t>FALL TERM</a:t>
            </a:r>
            <a:endParaRPr b="1"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GB" b="1" dirty="0">
                <a:solidFill>
                  <a:srgbClr val="FFFFFF"/>
                </a:solidFill>
                <a:latin typeface="Proxima Nova"/>
                <a:ea typeface="Proxima Nova"/>
                <a:cs typeface="Proxima Nova"/>
                <a:sym typeface="Proxima Nova"/>
              </a:rPr>
              <a:t>2023</a:t>
            </a:r>
            <a:endParaRPr b="1" dirty="0">
              <a:solidFill>
                <a:srgbClr val="FFFFFF"/>
              </a:solidFill>
              <a:latin typeface="Proxima Nova"/>
              <a:ea typeface="Proxima Nova"/>
              <a:cs typeface="Proxima Nova"/>
              <a:sym typeface="Proxima Nova"/>
            </a:endParaRPr>
          </a:p>
        </p:txBody>
      </p:sp>
      <p:sp>
        <p:nvSpPr>
          <p:cNvPr id="468" name="Google Shape;468;p61"/>
          <p:cNvSpPr/>
          <p:nvPr/>
        </p:nvSpPr>
        <p:spPr>
          <a:xfrm rot="10800000">
            <a:off x="852388" y="2355346"/>
            <a:ext cx="209400" cy="90600"/>
          </a:xfrm>
          <a:prstGeom prst="triangle">
            <a:avLst>
              <a:gd name="adj" fmla="val 50000"/>
            </a:avLst>
          </a:prstGeom>
          <a:solidFill>
            <a:srgbClr val="095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1"/>
          <p:cNvSpPr/>
          <p:nvPr/>
        </p:nvSpPr>
        <p:spPr>
          <a:xfrm rot="10800000">
            <a:off x="2267475" y="2349121"/>
            <a:ext cx="209400" cy="90600"/>
          </a:xfrm>
          <a:prstGeom prst="triangle">
            <a:avLst>
              <a:gd name="adj" fmla="val 50000"/>
            </a:avLst>
          </a:prstGeom>
          <a:solidFill>
            <a:srgbClr val="095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1"/>
          <p:cNvSpPr/>
          <p:nvPr/>
        </p:nvSpPr>
        <p:spPr>
          <a:xfrm rot="10800000">
            <a:off x="3835600" y="2349121"/>
            <a:ext cx="209400" cy="90600"/>
          </a:xfrm>
          <a:prstGeom prst="triangle">
            <a:avLst>
              <a:gd name="adj" fmla="val 50000"/>
            </a:avLst>
          </a:prstGeom>
          <a:solidFill>
            <a:srgbClr val="095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1"/>
          <p:cNvSpPr/>
          <p:nvPr/>
        </p:nvSpPr>
        <p:spPr>
          <a:xfrm rot="10800000">
            <a:off x="5249788" y="2355346"/>
            <a:ext cx="209400" cy="90600"/>
          </a:xfrm>
          <a:prstGeom prst="triangle">
            <a:avLst>
              <a:gd name="adj" fmla="val 50000"/>
            </a:avLst>
          </a:prstGeom>
          <a:solidFill>
            <a:srgbClr val="095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1"/>
          <p:cNvSpPr/>
          <p:nvPr/>
        </p:nvSpPr>
        <p:spPr>
          <a:xfrm rot="10800000">
            <a:off x="6664575" y="2355346"/>
            <a:ext cx="209400" cy="90600"/>
          </a:xfrm>
          <a:prstGeom prst="triangle">
            <a:avLst>
              <a:gd name="adj" fmla="val 50000"/>
            </a:avLst>
          </a:prstGeom>
          <a:solidFill>
            <a:srgbClr val="095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1"/>
          <p:cNvSpPr/>
          <p:nvPr/>
        </p:nvSpPr>
        <p:spPr>
          <a:xfrm rot="10800000">
            <a:off x="8079375" y="2355346"/>
            <a:ext cx="209400" cy="90600"/>
          </a:xfrm>
          <a:prstGeom prst="triangle">
            <a:avLst>
              <a:gd name="adj" fmla="val 50000"/>
            </a:avLst>
          </a:prstGeom>
          <a:solidFill>
            <a:srgbClr val="095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4" name="Google Shape;474;p61"/>
          <p:cNvCxnSpPr/>
          <p:nvPr/>
        </p:nvCxnSpPr>
        <p:spPr>
          <a:xfrm>
            <a:off x="304775" y="2461888"/>
            <a:ext cx="576300" cy="0"/>
          </a:xfrm>
          <a:prstGeom prst="straightConnector1">
            <a:avLst/>
          </a:prstGeom>
          <a:noFill/>
          <a:ln w="9525" cap="flat" cmpd="sng">
            <a:solidFill>
              <a:schemeClr val="dk2"/>
            </a:solidFill>
            <a:prstDash val="dot"/>
            <a:round/>
            <a:headEnd type="none" w="med" len="med"/>
            <a:tailEnd type="none" w="med" len="med"/>
          </a:ln>
        </p:spPr>
      </p:cxnSp>
      <p:cxnSp>
        <p:nvCxnSpPr>
          <p:cNvPr id="475" name="Google Shape;475;p61"/>
          <p:cNvCxnSpPr/>
          <p:nvPr/>
        </p:nvCxnSpPr>
        <p:spPr>
          <a:xfrm>
            <a:off x="1061800" y="2461888"/>
            <a:ext cx="1233600" cy="0"/>
          </a:xfrm>
          <a:prstGeom prst="straightConnector1">
            <a:avLst/>
          </a:prstGeom>
          <a:noFill/>
          <a:ln w="9525" cap="flat" cmpd="sng">
            <a:solidFill>
              <a:schemeClr val="dk2"/>
            </a:solidFill>
            <a:prstDash val="dot"/>
            <a:round/>
            <a:headEnd type="none" w="med" len="med"/>
            <a:tailEnd type="none" w="med" len="med"/>
          </a:ln>
        </p:spPr>
      </p:cxnSp>
      <p:cxnSp>
        <p:nvCxnSpPr>
          <p:cNvPr id="476" name="Google Shape;476;p61"/>
          <p:cNvCxnSpPr/>
          <p:nvPr/>
        </p:nvCxnSpPr>
        <p:spPr>
          <a:xfrm>
            <a:off x="2476125" y="2461888"/>
            <a:ext cx="1347300" cy="0"/>
          </a:xfrm>
          <a:prstGeom prst="straightConnector1">
            <a:avLst/>
          </a:prstGeom>
          <a:noFill/>
          <a:ln w="9525" cap="flat" cmpd="sng">
            <a:solidFill>
              <a:schemeClr val="dk2"/>
            </a:solidFill>
            <a:prstDash val="dot"/>
            <a:round/>
            <a:headEnd type="none" w="med" len="med"/>
            <a:tailEnd type="none" w="med" len="med"/>
          </a:ln>
        </p:spPr>
      </p:cxnSp>
      <p:cxnSp>
        <p:nvCxnSpPr>
          <p:cNvPr id="477" name="Google Shape;477;p61"/>
          <p:cNvCxnSpPr/>
          <p:nvPr/>
        </p:nvCxnSpPr>
        <p:spPr>
          <a:xfrm>
            <a:off x="4009250" y="2461888"/>
            <a:ext cx="1233600" cy="0"/>
          </a:xfrm>
          <a:prstGeom prst="straightConnector1">
            <a:avLst/>
          </a:prstGeom>
          <a:noFill/>
          <a:ln w="9525" cap="flat" cmpd="sng">
            <a:solidFill>
              <a:schemeClr val="dk2"/>
            </a:solidFill>
            <a:prstDash val="dot"/>
            <a:round/>
            <a:headEnd type="none" w="med" len="med"/>
            <a:tailEnd type="none" w="med" len="med"/>
          </a:ln>
        </p:spPr>
      </p:cxnSp>
      <p:cxnSp>
        <p:nvCxnSpPr>
          <p:cNvPr id="478" name="Google Shape;478;p61"/>
          <p:cNvCxnSpPr/>
          <p:nvPr/>
        </p:nvCxnSpPr>
        <p:spPr>
          <a:xfrm>
            <a:off x="5450225" y="2461888"/>
            <a:ext cx="1233600" cy="0"/>
          </a:xfrm>
          <a:prstGeom prst="straightConnector1">
            <a:avLst/>
          </a:prstGeom>
          <a:noFill/>
          <a:ln w="9525" cap="flat" cmpd="sng">
            <a:solidFill>
              <a:schemeClr val="dk2"/>
            </a:solidFill>
            <a:prstDash val="dot"/>
            <a:round/>
            <a:headEnd type="none" w="med" len="med"/>
            <a:tailEnd type="none" w="med" len="med"/>
          </a:ln>
        </p:spPr>
      </p:cxnSp>
      <p:cxnSp>
        <p:nvCxnSpPr>
          <p:cNvPr id="479" name="Google Shape;479;p61"/>
          <p:cNvCxnSpPr/>
          <p:nvPr/>
        </p:nvCxnSpPr>
        <p:spPr>
          <a:xfrm>
            <a:off x="6867025" y="2461888"/>
            <a:ext cx="1233600" cy="0"/>
          </a:xfrm>
          <a:prstGeom prst="straightConnector1">
            <a:avLst/>
          </a:prstGeom>
          <a:noFill/>
          <a:ln w="9525" cap="flat" cmpd="sng">
            <a:solidFill>
              <a:schemeClr val="dk2"/>
            </a:solidFill>
            <a:prstDash val="dot"/>
            <a:round/>
            <a:headEnd type="none" w="med" len="med"/>
            <a:tailEnd type="none" w="med" len="med"/>
          </a:ln>
        </p:spPr>
      </p:cxnSp>
      <p:cxnSp>
        <p:nvCxnSpPr>
          <p:cNvPr id="480" name="Google Shape;480;p61"/>
          <p:cNvCxnSpPr/>
          <p:nvPr/>
        </p:nvCxnSpPr>
        <p:spPr>
          <a:xfrm>
            <a:off x="8283825" y="2461888"/>
            <a:ext cx="519900" cy="0"/>
          </a:xfrm>
          <a:prstGeom prst="straightConnector1">
            <a:avLst/>
          </a:prstGeom>
          <a:noFill/>
          <a:ln w="9525" cap="flat" cmpd="sng">
            <a:solidFill>
              <a:schemeClr val="dk2"/>
            </a:solidFill>
            <a:prstDash val="dot"/>
            <a:round/>
            <a:headEnd type="none" w="med" len="med"/>
            <a:tailEnd type="none" w="med" len="med"/>
          </a:ln>
        </p:spPr>
      </p:cxnSp>
      <p:sp>
        <p:nvSpPr>
          <p:cNvPr id="481" name="Google Shape;481;p61"/>
          <p:cNvSpPr txBox="1"/>
          <p:nvPr/>
        </p:nvSpPr>
        <p:spPr>
          <a:xfrm>
            <a:off x="304800" y="2642863"/>
            <a:ext cx="1298400" cy="644400"/>
          </a:xfrm>
          <a:prstGeom prst="rect">
            <a:avLst/>
          </a:prstGeom>
          <a:noFill/>
          <a:ln>
            <a:noFill/>
          </a:ln>
        </p:spPr>
        <p:txBody>
          <a:bodyPr spcFirstLastPara="1" wrap="square" lIns="91425" tIns="126000" rIns="91425" bIns="91425" anchor="t" anchorCtr="0">
            <a:noAutofit/>
          </a:bodyPr>
          <a:lstStyle/>
          <a:p>
            <a:pPr marL="0" lvl="0" indent="0" algn="l" rtl="0">
              <a:spcBef>
                <a:spcPts val="0"/>
              </a:spcBef>
              <a:spcAft>
                <a:spcPts val="500"/>
              </a:spcAft>
              <a:buNone/>
            </a:pPr>
            <a:r>
              <a:rPr lang="en-GB" sz="1200" b="1" dirty="0">
                <a:solidFill>
                  <a:schemeClr val="tx1"/>
                </a:solidFill>
                <a:latin typeface="Proxima Nova"/>
                <a:ea typeface="Proxima Nova"/>
                <a:cs typeface="Proxima Nova"/>
                <a:sym typeface="Proxima Nova"/>
              </a:rPr>
              <a:t>DECISION TO PROCEED</a:t>
            </a:r>
            <a:endParaRPr sz="1200" dirty="0">
              <a:solidFill>
                <a:schemeClr val="tx1"/>
              </a:solidFill>
              <a:latin typeface="Proxima Nova Semibold"/>
              <a:ea typeface="Proxima Nova Semibold"/>
              <a:cs typeface="Proxima Nova Semibold"/>
              <a:sym typeface="Proxima Nova Semibold"/>
            </a:endParaRPr>
          </a:p>
        </p:txBody>
      </p:sp>
      <p:sp>
        <p:nvSpPr>
          <p:cNvPr id="482" name="Google Shape;482;p61"/>
          <p:cNvSpPr txBox="1"/>
          <p:nvPr/>
        </p:nvSpPr>
        <p:spPr>
          <a:xfrm>
            <a:off x="1723000" y="2642863"/>
            <a:ext cx="1288800" cy="572700"/>
          </a:xfrm>
          <a:prstGeom prst="rect">
            <a:avLst/>
          </a:prstGeom>
          <a:noFill/>
          <a:ln>
            <a:noFill/>
          </a:ln>
        </p:spPr>
        <p:txBody>
          <a:bodyPr spcFirstLastPara="1" wrap="square" lIns="91425" tIns="126000" rIns="91425" bIns="91425" anchor="t" anchorCtr="0">
            <a:noAutofit/>
          </a:bodyPr>
          <a:lstStyle/>
          <a:p>
            <a:pPr marL="0" lvl="0" indent="0" algn="l" rtl="0">
              <a:spcBef>
                <a:spcPts val="0"/>
              </a:spcBef>
              <a:spcAft>
                <a:spcPts val="500"/>
              </a:spcAft>
              <a:buNone/>
            </a:pPr>
            <a:r>
              <a:rPr lang="en-GB" sz="1200" b="1" dirty="0">
                <a:solidFill>
                  <a:schemeClr val="tx1"/>
                </a:solidFill>
                <a:latin typeface="Proxima Nova"/>
                <a:ea typeface="Proxima Nova"/>
                <a:cs typeface="Proxima Nova"/>
                <a:sym typeface="Proxima Nova"/>
              </a:rPr>
              <a:t>IMPLEMENT PROGRAM</a:t>
            </a:r>
            <a:endParaRPr sz="1200" dirty="0">
              <a:solidFill>
                <a:schemeClr val="tx1"/>
              </a:solidFill>
              <a:latin typeface="Proxima Nova Semibold"/>
              <a:ea typeface="Proxima Nova Semibold"/>
              <a:cs typeface="Proxima Nova Semibold"/>
              <a:sym typeface="Proxima Nova Semibold"/>
            </a:endParaRPr>
          </a:p>
        </p:txBody>
      </p:sp>
      <p:sp>
        <p:nvSpPr>
          <p:cNvPr id="483" name="Google Shape;483;p61"/>
          <p:cNvSpPr txBox="1"/>
          <p:nvPr/>
        </p:nvSpPr>
        <p:spPr>
          <a:xfrm>
            <a:off x="3140785" y="2642875"/>
            <a:ext cx="1584357" cy="572700"/>
          </a:xfrm>
          <a:prstGeom prst="rect">
            <a:avLst/>
          </a:prstGeom>
          <a:noFill/>
          <a:ln>
            <a:noFill/>
          </a:ln>
        </p:spPr>
        <p:txBody>
          <a:bodyPr spcFirstLastPara="1" wrap="square" lIns="91425" tIns="126000" rIns="91425" bIns="91425" anchor="t" anchorCtr="0">
            <a:noAutofit/>
          </a:bodyPr>
          <a:lstStyle/>
          <a:p>
            <a:pPr marL="0" marR="0" lvl="0" indent="0" algn="l" rtl="0">
              <a:spcBef>
                <a:spcPts val="0"/>
              </a:spcBef>
              <a:spcAft>
                <a:spcPts val="500"/>
              </a:spcAft>
              <a:buNone/>
            </a:pPr>
            <a:r>
              <a:rPr lang="en-GB" sz="1200" b="1" dirty="0">
                <a:solidFill>
                  <a:schemeClr val="tx1"/>
                </a:solidFill>
                <a:latin typeface="Proxima Nova"/>
                <a:ea typeface="Proxima Nova"/>
                <a:cs typeface="Proxima Nova"/>
                <a:sym typeface="Proxima Nova"/>
              </a:rPr>
              <a:t>COMMUNICATION TO STUDENTS/ FACULTY</a:t>
            </a:r>
            <a:endParaRPr sz="1200" dirty="0">
              <a:solidFill>
                <a:schemeClr val="tx1"/>
              </a:solidFill>
              <a:latin typeface="Proxima Nova"/>
              <a:ea typeface="Proxima Nova"/>
              <a:cs typeface="Proxima Nova"/>
              <a:sym typeface="Proxima Nova"/>
            </a:endParaRPr>
          </a:p>
        </p:txBody>
      </p:sp>
      <p:sp>
        <p:nvSpPr>
          <p:cNvPr id="484" name="Google Shape;484;p61"/>
          <p:cNvSpPr txBox="1"/>
          <p:nvPr/>
        </p:nvSpPr>
        <p:spPr>
          <a:xfrm>
            <a:off x="4714936" y="2642863"/>
            <a:ext cx="1283963" cy="767437"/>
          </a:xfrm>
          <a:prstGeom prst="rect">
            <a:avLst/>
          </a:prstGeom>
          <a:noFill/>
          <a:ln>
            <a:noFill/>
          </a:ln>
        </p:spPr>
        <p:txBody>
          <a:bodyPr spcFirstLastPara="1" wrap="square" lIns="91425" tIns="126000" rIns="91425" bIns="91425" anchor="t" anchorCtr="0">
            <a:noAutofit/>
          </a:bodyPr>
          <a:lstStyle/>
          <a:p>
            <a:pPr marL="0" lvl="0" indent="0" algn="l" rtl="0">
              <a:spcBef>
                <a:spcPts val="0"/>
              </a:spcBef>
              <a:spcAft>
                <a:spcPts val="500"/>
              </a:spcAft>
              <a:buNone/>
            </a:pPr>
            <a:r>
              <a:rPr lang="en-GB" sz="1200" b="1" dirty="0">
                <a:solidFill>
                  <a:schemeClr val="tx1"/>
                </a:solidFill>
                <a:latin typeface="Proxima Nova"/>
                <a:ea typeface="Proxima Nova"/>
                <a:cs typeface="Proxima Nova"/>
                <a:sym typeface="Proxima Nova"/>
              </a:rPr>
              <a:t>STUDENT ORDER PACKAGING AND FULFILLMENT SELECTION</a:t>
            </a:r>
            <a:endParaRPr sz="1200" dirty="0">
              <a:solidFill>
                <a:schemeClr val="tx1"/>
              </a:solidFill>
              <a:latin typeface="Proxima Nova"/>
              <a:ea typeface="Proxima Nova"/>
              <a:cs typeface="Proxima Nova"/>
              <a:sym typeface="Proxima Nova"/>
            </a:endParaRPr>
          </a:p>
        </p:txBody>
      </p:sp>
      <p:sp>
        <p:nvSpPr>
          <p:cNvPr id="485" name="Google Shape;485;p61"/>
          <p:cNvSpPr txBox="1"/>
          <p:nvPr/>
        </p:nvSpPr>
        <p:spPr>
          <a:xfrm>
            <a:off x="6129761" y="2642863"/>
            <a:ext cx="1283963" cy="682048"/>
          </a:xfrm>
          <a:prstGeom prst="rect">
            <a:avLst/>
          </a:prstGeom>
          <a:noFill/>
          <a:ln>
            <a:noFill/>
          </a:ln>
        </p:spPr>
        <p:txBody>
          <a:bodyPr spcFirstLastPara="1" wrap="square" lIns="91425" tIns="126000" rIns="91425" bIns="91425" anchor="t" anchorCtr="0">
            <a:noAutofit/>
          </a:bodyPr>
          <a:lstStyle/>
          <a:p>
            <a:pPr marL="0" lvl="0" indent="0" algn="l" rtl="0">
              <a:spcBef>
                <a:spcPts val="0"/>
              </a:spcBef>
              <a:spcAft>
                <a:spcPts val="500"/>
              </a:spcAft>
              <a:buNone/>
            </a:pPr>
            <a:r>
              <a:rPr lang="en-GB" sz="1200" b="1" dirty="0">
                <a:solidFill>
                  <a:schemeClr val="tx1"/>
                </a:solidFill>
                <a:latin typeface="Proxima Nova"/>
                <a:ea typeface="Proxima Nova"/>
                <a:cs typeface="Proxima Nova"/>
                <a:sym typeface="Proxima Nova"/>
              </a:rPr>
              <a:t>STUDENT REMINDER NOTICES AND COURSE MATERIAL PICK-UP</a:t>
            </a:r>
            <a:endParaRPr sz="1200" dirty="0">
              <a:solidFill>
                <a:schemeClr val="tx1"/>
              </a:solidFill>
              <a:latin typeface="Proxima Nova"/>
              <a:ea typeface="Proxima Nova"/>
              <a:cs typeface="Proxima Nova"/>
              <a:sym typeface="Proxima Nova"/>
            </a:endParaRPr>
          </a:p>
        </p:txBody>
      </p:sp>
      <p:sp>
        <p:nvSpPr>
          <p:cNvPr id="486" name="Google Shape;486;p61"/>
          <p:cNvSpPr txBox="1"/>
          <p:nvPr/>
        </p:nvSpPr>
        <p:spPr>
          <a:xfrm>
            <a:off x="7539750" y="2642863"/>
            <a:ext cx="1288800" cy="572700"/>
          </a:xfrm>
          <a:prstGeom prst="rect">
            <a:avLst/>
          </a:prstGeom>
          <a:noFill/>
          <a:ln>
            <a:noFill/>
          </a:ln>
        </p:spPr>
        <p:txBody>
          <a:bodyPr spcFirstLastPara="1" wrap="square" lIns="91425" tIns="126000" rIns="91425" bIns="91425" anchor="t" anchorCtr="0">
            <a:noAutofit/>
          </a:bodyPr>
          <a:lstStyle/>
          <a:p>
            <a:pPr marL="0" lvl="0" indent="0" algn="l" rtl="0">
              <a:spcBef>
                <a:spcPts val="0"/>
              </a:spcBef>
              <a:spcAft>
                <a:spcPts val="500"/>
              </a:spcAft>
              <a:buNone/>
            </a:pPr>
            <a:endParaRPr sz="1200" dirty="0">
              <a:latin typeface="Proxima Nova"/>
              <a:ea typeface="Proxima Nova"/>
              <a:cs typeface="Proxima Nova"/>
              <a:sym typeface="Proxima Nova"/>
            </a:endParaRPr>
          </a:p>
        </p:txBody>
      </p:sp>
      <p:sp>
        <p:nvSpPr>
          <p:cNvPr id="487" name="Google Shape;487;p61"/>
          <p:cNvSpPr txBox="1"/>
          <p:nvPr/>
        </p:nvSpPr>
        <p:spPr>
          <a:xfrm>
            <a:off x="7539748" y="2826274"/>
            <a:ext cx="1363909" cy="76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dirty="0">
                <a:solidFill>
                  <a:srgbClr val="00853C"/>
                </a:solidFill>
                <a:latin typeface="Proxima Nova Extrabold"/>
                <a:ea typeface="Proxima Nova Extrabold"/>
                <a:cs typeface="Proxima Nova Extrabold"/>
                <a:sym typeface="Proxima Nova Extrabold"/>
              </a:rPr>
              <a:t>FIRST DAY®</a:t>
            </a:r>
            <a:endParaRPr sz="1200" dirty="0">
              <a:solidFill>
                <a:srgbClr val="00853C"/>
              </a:solidFill>
              <a:latin typeface="Proxima Nova Extrabold"/>
              <a:ea typeface="Proxima Nova Extrabold"/>
              <a:cs typeface="Proxima Nova Extrabold"/>
              <a:sym typeface="Proxima Nova Extrabold"/>
            </a:endParaRPr>
          </a:p>
          <a:p>
            <a:pPr marL="0" lvl="0" indent="0" algn="l" rtl="0">
              <a:spcBef>
                <a:spcPts val="0"/>
              </a:spcBef>
              <a:spcAft>
                <a:spcPts val="0"/>
              </a:spcAft>
              <a:buNone/>
            </a:pPr>
            <a:r>
              <a:rPr lang="en-GB" sz="1200" i="1" dirty="0">
                <a:solidFill>
                  <a:srgbClr val="00853C"/>
                </a:solidFill>
                <a:latin typeface="Proxima Nova Extrabold"/>
                <a:ea typeface="Proxima Nova Extrabold"/>
                <a:cs typeface="Proxima Nova Extrabold"/>
                <a:sym typeface="Proxima Nova Extrabold"/>
              </a:rPr>
              <a:t>COMPLETE</a:t>
            </a:r>
          </a:p>
          <a:p>
            <a:pPr marL="0" lvl="0" indent="0" algn="l" rtl="0">
              <a:spcBef>
                <a:spcPts val="0"/>
              </a:spcBef>
              <a:spcAft>
                <a:spcPts val="0"/>
              </a:spcAft>
              <a:buNone/>
            </a:pPr>
            <a:endParaRPr lang="en-GB" sz="1200" dirty="0">
              <a:solidFill>
                <a:srgbClr val="00853C"/>
              </a:solidFill>
              <a:latin typeface="Proxima Nova Extrabold"/>
              <a:ea typeface="Proxima Nova Extrabold"/>
              <a:cs typeface="Proxima Nova Extrabold"/>
              <a:sym typeface="Proxima Nova Extrabold"/>
            </a:endParaRPr>
          </a:p>
          <a:p>
            <a:pPr marL="0" lvl="0" indent="0" algn="l" rtl="0">
              <a:spcBef>
                <a:spcPts val="0"/>
              </a:spcBef>
              <a:spcAft>
                <a:spcPts val="0"/>
              </a:spcAft>
              <a:buNone/>
            </a:pPr>
            <a:r>
              <a:rPr lang="en-GB" sz="1200" dirty="0">
                <a:solidFill>
                  <a:srgbClr val="00853C"/>
                </a:solidFill>
                <a:latin typeface="Proxima Nova Extrabold"/>
                <a:ea typeface="Proxima Nova Extrabold"/>
                <a:cs typeface="Proxima Nova Extrabold"/>
                <a:sym typeface="Proxima Nova Extrabold"/>
              </a:rPr>
              <a:t>SUCCESSFULLY LAUNCHED</a:t>
            </a:r>
            <a:endParaRPr sz="1200" dirty="0">
              <a:solidFill>
                <a:srgbClr val="00853C"/>
              </a:solidFill>
              <a:latin typeface="Proxima Nova Extrabold"/>
              <a:ea typeface="Proxima Nova Extrabold"/>
              <a:cs typeface="Proxima Nova Extrabold"/>
              <a:sym typeface="Proxima Nova Extrabold"/>
            </a:endParaRPr>
          </a:p>
        </p:txBody>
      </p:sp>
      <p:sp>
        <p:nvSpPr>
          <p:cNvPr id="7" name="TextBox 6">
            <a:extLst>
              <a:ext uri="{FF2B5EF4-FFF2-40B4-BE49-F238E27FC236}">
                <a16:creationId xmlns:a16="http://schemas.microsoft.com/office/drawing/2014/main" id="{74979A67-798D-394A-9A04-145397F1D769}"/>
              </a:ext>
            </a:extLst>
          </p:cNvPr>
          <p:cNvSpPr txBox="1"/>
          <p:nvPr/>
        </p:nvSpPr>
        <p:spPr>
          <a:xfrm>
            <a:off x="6917635" y="-1272209"/>
            <a:ext cx="184731" cy="307777"/>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D3F764A8-1111-984F-9393-3353BBC06998}"/>
              </a:ext>
            </a:extLst>
          </p:cNvPr>
          <p:cNvSpPr txBox="1"/>
          <p:nvPr/>
        </p:nvSpPr>
        <p:spPr>
          <a:xfrm>
            <a:off x="5625548" y="-556591"/>
            <a:ext cx="184731" cy="307777"/>
          </a:xfrm>
          <a:prstGeom prst="rect">
            <a:avLst/>
          </a:prstGeom>
          <a:noFill/>
        </p:spPr>
        <p:txBody>
          <a:bodyPr wrap="none" rtlCol="0">
            <a:spAutoFit/>
          </a:bodyPr>
          <a:lstStyle/>
          <a:p>
            <a:endParaRPr lang="en-US" dirty="0"/>
          </a:p>
        </p:txBody>
      </p:sp>
      <p:sp>
        <p:nvSpPr>
          <p:cNvPr id="57" name="Google Shape;461;p61">
            <a:extLst>
              <a:ext uri="{FF2B5EF4-FFF2-40B4-BE49-F238E27FC236}">
                <a16:creationId xmlns:a16="http://schemas.microsoft.com/office/drawing/2014/main" id="{DACEA2E1-D4DF-104D-B320-C02DB1A82AAF}"/>
              </a:ext>
            </a:extLst>
          </p:cNvPr>
          <p:cNvSpPr txBox="1"/>
          <p:nvPr/>
        </p:nvSpPr>
        <p:spPr>
          <a:xfrm>
            <a:off x="304800" y="250675"/>
            <a:ext cx="7641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dirty="0">
                <a:solidFill>
                  <a:schemeClr val="bg1"/>
                </a:solidFill>
                <a:latin typeface="Proxima Nova Extrabold"/>
                <a:ea typeface="Proxima Nova Extrabold"/>
                <a:cs typeface="Proxima Nova Extrabold"/>
                <a:sym typeface="Proxima Nova Extrabold"/>
              </a:rPr>
              <a:t>OPTIMAL TIMELINE FOR</a:t>
            </a:r>
            <a:endParaRPr sz="2100" dirty="0">
              <a:solidFill>
                <a:schemeClr val="bg1"/>
              </a:solidFill>
              <a:latin typeface="Proxima Nova Extrabold"/>
              <a:ea typeface="Proxima Nova Extrabold"/>
              <a:cs typeface="Proxima Nova Extrabold"/>
              <a:sym typeface="Proxima Nova Extrabold"/>
            </a:endParaRPr>
          </a:p>
          <a:p>
            <a:pPr marL="0" lvl="0" indent="0" algn="l" rtl="0">
              <a:spcBef>
                <a:spcPts val="0"/>
              </a:spcBef>
              <a:spcAft>
                <a:spcPts val="0"/>
              </a:spcAft>
              <a:buNone/>
            </a:pPr>
            <a:r>
              <a:rPr lang="en-GB" sz="2800" dirty="0">
                <a:solidFill>
                  <a:schemeClr val="bg1"/>
                </a:solidFill>
                <a:latin typeface="Proxima Nova Extrabold"/>
                <a:ea typeface="Proxima Nova Extrabold"/>
                <a:cs typeface="Proxima Nova Extrabold"/>
                <a:sym typeface="Proxima Nova Extrabold"/>
              </a:rPr>
              <a:t>FALL 2023 LAUNCH</a:t>
            </a:r>
            <a:endParaRPr sz="2800" dirty="0">
              <a:solidFill>
                <a:schemeClr val="bg1"/>
              </a:solidFill>
              <a:latin typeface="Proxima Nova Extrabold"/>
              <a:ea typeface="Proxima Nova Extrabold"/>
              <a:cs typeface="Proxima Nova Extrabold"/>
              <a:sym typeface="Proxima Nova Extrabold"/>
            </a:endParaRPr>
          </a:p>
        </p:txBody>
      </p:sp>
    </p:spTree>
    <p:extLst>
      <p:ext uri="{BB962C8B-B14F-4D97-AF65-F5344CB8AC3E}">
        <p14:creationId xmlns:p14="http://schemas.microsoft.com/office/powerpoint/2010/main" val="157117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7" name="Google Shape;267;p5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25" y="0"/>
            <a:ext cx="9144000" cy="5163626"/>
          </a:xfrm>
          <a:prstGeom prst="rect">
            <a:avLst/>
          </a:prstGeom>
          <a:noFill/>
          <a:ln>
            <a:noFill/>
          </a:ln>
        </p:spPr>
      </p:pic>
      <p:sp>
        <p:nvSpPr>
          <p:cNvPr id="5" name="Google Shape;314;p55">
            <a:extLst>
              <a:ext uri="{FF2B5EF4-FFF2-40B4-BE49-F238E27FC236}">
                <a16:creationId xmlns:a16="http://schemas.microsoft.com/office/drawing/2014/main" id="{54186DAB-14B0-B94B-84FE-0E7A4EEFA060}"/>
              </a:ext>
            </a:extLst>
          </p:cNvPr>
          <p:cNvSpPr/>
          <p:nvPr/>
        </p:nvSpPr>
        <p:spPr>
          <a:xfrm>
            <a:off x="0" y="1"/>
            <a:ext cx="9144000" cy="5163626"/>
          </a:xfrm>
          <a:prstGeom prst="rect">
            <a:avLst/>
          </a:prstGeom>
          <a:solidFill>
            <a:srgbClr val="000000">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5"/>
          <p:cNvSpPr txBox="1"/>
          <p:nvPr/>
        </p:nvSpPr>
        <p:spPr>
          <a:xfrm>
            <a:off x="-225" y="1553028"/>
            <a:ext cx="9144225" cy="2057570"/>
          </a:xfrm>
          <a:prstGeom prst="rect">
            <a:avLst/>
          </a:prstGeom>
          <a:noFill/>
          <a:ln>
            <a:noFill/>
          </a:ln>
          <a:effectLst>
            <a:outerShdw blurRad="57150" dist="19050" dir="5520000" algn="bl" rotWithShape="0">
              <a:srgbClr val="000000">
                <a:alpha val="49000"/>
              </a:srgbClr>
            </a:outerShdw>
          </a:effectLst>
        </p:spPr>
        <p:txBody>
          <a:bodyPr spcFirstLastPara="1" wrap="square" lIns="91425" tIns="91425" rIns="91425" bIns="91425" anchor="ctr" anchorCtr="0">
            <a:noAutofit/>
          </a:bodyPr>
          <a:lstStyle/>
          <a:p>
            <a:pPr marL="0" lvl="0" indent="0" algn="ctr" rtl="0">
              <a:spcAft>
                <a:spcPts val="0"/>
              </a:spcAft>
              <a:buNone/>
            </a:pPr>
            <a:r>
              <a:rPr lang="en-US" sz="2400" dirty="0">
                <a:solidFill>
                  <a:schemeClr val="bg1"/>
                </a:solidFill>
                <a:latin typeface="Proxima Nova Semibold"/>
                <a:ea typeface="Proxima Nova Semibold"/>
                <a:cs typeface="Proxima Nova Semibold"/>
                <a:sym typeface="Proxima Nova Semibold"/>
              </a:rPr>
              <a:t>Questions? </a:t>
            </a:r>
          </a:p>
        </p:txBody>
      </p:sp>
    </p:spTree>
    <p:extLst>
      <p:ext uri="{BB962C8B-B14F-4D97-AF65-F5344CB8AC3E}">
        <p14:creationId xmlns:p14="http://schemas.microsoft.com/office/powerpoint/2010/main" val="273395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4B2B7FB-D4CC-A591-0088-D3B8B6293F04}"/>
              </a:ext>
            </a:extLst>
          </p:cNvPr>
          <p:cNvSpPr/>
          <p:nvPr/>
        </p:nvSpPr>
        <p:spPr>
          <a:xfrm>
            <a:off x="224445" y="1421296"/>
            <a:ext cx="8628610" cy="3641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 indoor&#10;&#10;Description automatically generated">
            <a:extLst>
              <a:ext uri="{FF2B5EF4-FFF2-40B4-BE49-F238E27FC236}">
                <a16:creationId xmlns:a16="http://schemas.microsoft.com/office/drawing/2014/main" id="{24E1D621-76AF-4D49-BC97-59C6A7371E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1995" y="1911481"/>
            <a:ext cx="2557223" cy="1705694"/>
          </a:xfrm>
          <a:prstGeom prst="rect">
            <a:avLst/>
          </a:prstGeom>
        </p:spPr>
      </p:pic>
      <p:pic>
        <p:nvPicPr>
          <p:cNvPr id="11" name="Picture 11" descr="A picture containing text, computer, person, computer&#10;&#10;Description automatically generated">
            <a:extLst>
              <a:ext uri="{FF2B5EF4-FFF2-40B4-BE49-F238E27FC236}">
                <a16:creationId xmlns:a16="http://schemas.microsoft.com/office/drawing/2014/main" id="{20943DD6-4EB9-737A-57FD-4956FC2A92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899" y="1911481"/>
            <a:ext cx="2559889" cy="1669775"/>
          </a:xfrm>
          <a:prstGeom prst="rect">
            <a:avLst/>
          </a:prstGeom>
        </p:spPr>
      </p:pic>
      <p:sp>
        <p:nvSpPr>
          <p:cNvPr id="3" name="TextBox 2">
            <a:extLst>
              <a:ext uri="{FF2B5EF4-FFF2-40B4-BE49-F238E27FC236}">
                <a16:creationId xmlns:a16="http://schemas.microsoft.com/office/drawing/2014/main" id="{6DCE5270-8187-25A0-1BE5-13430EB85F94}"/>
              </a:ext>
            </a:extLst>
          </p:cNvPr>
          <p:cNvSpPr txBox="1"/>
          <p:nvPr/>
        </p:nvSpPr>
        <p:spPr>
          <a:xfrm>
            <a:off x="224444" y="283453"/>
            <a:ext cx="518468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273748"/>
                </a:solidFill>
                <a:latin typeface="Proxima Nova Extrabold"/>
                <a:ea typeface="Open Sans"/>
                <a:cs typeface="Open Sans"/>
              </a:rPr>
              <a:t>Current Model - First Day</a:t>
            </a:r>
            <a:r>
              <a:rPr lang="en-US" sz="2200" b="1" baseline="30000" dirty="0">
                <a:solidFill>
                  <a:srgbClr val="273748"/>
                </a:solidFill>
                <a:latin typeface="Proxima Nova Extrabold"/>
                <a:ea typeface="Open Sans"/>
                <a:cs typeface="Open Sans"/>
              </a:rPr>
              <a:t>® </a:t>
            </a:r>
            <a:r>
              <a:rPr lang="en-US" sz="2200" b="1" dirty="0">
                <a:solidFill>
                  <a:srgbClr val="273748"/>
                </a:solidFill>
                <a:latin typeface="Proxima Nova Extrabold"/>
                <a:ea typeface="Open Sans"/>
                <a:cs typeface="Open Sans"/>
              </a:rPr>
              <a:t>by Course </a:t>
            </a:r>
          </a:p>
        </p:txBody>
      </p:sp>
      <p:grpSp>
        <p:nvGrpSpPr>
          <p:cNvPr id="10" name="Group 9">
            <a:extLst>
              <a:ext uri="{FF2B5EF4-FFF2-40B4-BE49-F238E27FC236}">
                <a16:creationId xmlns:a16="http://schemas.microsoft.com/office/drawing/2014/main" id="{9F74D99D-9002-53B4-D1EB-592FCEFEF594}"/>
              </a:ext>
            </a:extLst>
          </p:cNvPr>
          <p:cNvGrpSpPr/>
          <p:nvPr/>
        </p:nvGrpSpPr>
        <p:grpSpPr>
          <a:xfrm>
            <a:off x="3298359" y="1983413"/>
            <a:ext cx="2564345" cy="1600401"/>
            <a:chOff x="3230011" y="1808795"/>
            <a:chExt cx="1787969" cy="1179864"/>
          </a:xfrm>
        </p:grpSpPr>
        <p:pic>
          <p:nvPicPr>
            <p:cNvPr id="14" name="Picture 13" descr="A person typing on a computer&#10;&#10;Description automatically generated with medium confidence">
              <a:extLst>
                <a:ext uri="{FF2B5EF4-FFF2-40B4-BE49-F238E27FC236}">
                  <a16:creationId xmlns:a16="http://schemas.microsoft.com/office/drawing/2014/main" id="{78980F20-FA48-8723-D7D7-2016BA6555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0011" y="1808795"/>
              <a:ext cx="1787969" cy="1179864"/>
            </a:xfrm>
            <a:prstGeom prst="rect">
              <a:avLst/>
            </a:prstGeom>
          </p:spPr>
        </p:pic>
        <p:pic>
          <p:nvPicPr>
            <p:cNvPr id="16" name="Picture 15">
              <a:extLst>
                <a:ext uri="{FF2B5EF4-FFF2-40B4-BE49-F238E27FC236}">
                  <a16:creationId xmlns:a16="http://schemas.microsoft.com/office/drawing/2014/main" id="{2EC03E4E-DFA3-59FD-E936-B81B86136F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78208" y="1918273"/>
              <a:ext cx="1198356" cy="671378"/>
            </a:xfrm>
            <a:prstGeom prst="rect">
              <a:avLst/>
            </a:prstGeom>
            <a:scene3d>
              <a:camera prst="orthographicFront">
                <a:rot lat="0" lon="0" rev="0"/>
              </a:camera>
              <a:lightRig rig="threePt" dir="t"/>
            </a:scene3d>
            <a:sp3d/>
          </p:spPr>
        </p:pic>
      </p:grpSp>
      <p:sp>
        <p:nvSpPr>
          <p:cNvPr id="5" name="Google Shape;328;p56">
            <a:extLst>
              <a:ext uri="{FF2B5EF4-FFF2-40B4-BE49-F238E27FC236}">
                <a16:creationId xmlns:a16="http://schemas.microsoft.com/office/drawing/2014/main" id="{216F021B-35DB-0D7E-8E26-448B3631D0EB}"/>
              </a:ext>
            </a:extLst>
          </p:cNvPr>
          <p:cNvSpPr/>
          <p:nvPr/>
        </p:nvSpPr>
        <p:spPr>
          <a:xfrm>
            <a:off x="376427" y="3617175"/>
            <a:ext cx="2558542" cy="1371600"/>
          </a:xfrm>
          <a:prstGeom prst="rect">
            <a:avLst/>
          </a:prstGeom>
          <a:solidFill>
            <a:srgbClr val="095741"/>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algn="ctr"/>
            <a:r>
              <a:rPr lang="en-GB" b="1" dirty="0">
                <a:solidFill>
                  <a:srgbClr val="FFFFFF"/>
                </a:solidFill>
                <a:latin typeface="Oswald"/>
                <a:ea typeface="Oswald"/>
                <a:cs typeface="Oswald"/>
                <a:sym typeface="Oswald"/>
              </a:rPr>
              <a:t>FACULTY CHOOSE THEIR</a:t>
            </a:r>
            <a:endParaRPr lang="en-US" b="1" dirty="0">
              <a:solidFill>
                <a:srgbClr val="FFFFFF"/>
              </a:solidFill>
              <a:latin typeface="Oswald"/>
              <a:ea typeface="Oswald"/>
              <a:cs typeface="Oswald"/>
              <a:sym typeface="Oswald"/>
            </a:endParaRPr>
          </a:p>
          <a:p>
            <a:pPr algn="ctr"/>
            <a:r>
              <a:rPr lang="en-GB" b="1" dirty="0">
                <a:solidFill>
                  <a:srgbClr val="FFFFFF"/>
                </a:solidFill>
                <a:latin typeface="Oswald"/>
                <a:ea typeface="Oswald"/>
                <a:cs typeface="Oswald"/>
              </a:rPr>
              <a:t>COURSE MATERIALS </a:t>
            </a:r>
          </a:p>
          <a:p>
            <a:pPr algn="ctr"/>
            <a:endParaRPr lang="en-GB" sz="1000" dirty="0"/>
          </a:p>
        </p:txBody>
      </p:sp>
      <p:sp>
        <p:nvSpPr>
          <p:cNvPr id="7" name="Google Shape;329;p56">
            <a:extLst>
              <a:ext uri="{FF2B5EF4-FFF2-40B4-BE49-F238E27FC236}">
                <a16:creationId xmlns:a16="http://schemas.microsoft.com/office/drawing/2014/main" id="{6B4A9B87-22B2-AA7B-91BA-53AA88176213}"/>
              </a:ext>
            </a:extLst>
          </p:cNvPr>
          <p:cNvSpPr/>
          <p:nvPr/>
        </p:nvSpPr>
        <p:spPr>
          <a:xfrm>
            <a:off x="3295011" y="3582108"/>
            <a:ext cx="2552423" cy="1371600"/>
          </a:xfrm>
          <a:prstGeom prst="rect">
            <a:avLst/>
          </a:prstGeom>
          <a:solidFill>
            <a:srgbClr val="095741"/>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71755" marR="71755" algn="ctr">
              <a:spcBef>
                <a:spcPts val="300"/>
              </a:spcBef>
            </a:pPr>
            <a:r>
              <a:rPr lang="en-GB" b="1" dirty="0">
                <a:solidFill>
                  <a:srgbClr val="FFFFFF"/>
                </a:solidFill>
                <a:latin typeface="Oswald"/>
                <a:ea typeface="Lato"/>
                <a:cs typeface="Lato"/>
                <a:sym typeface="Oswald"/>
              </a:rPr>
              <a:t>STUDENTS ACCESS</a:t>
            </a:r>
            <a:endParaRPr lang="en-US" dirty="0">
              <a:solidFill>
                <a:srgbClr val="FFFFFF"/>
              </a:solidFill>
              <a:latin typeface="Oswald" panose="00000500000000000000" pitchFamily="2" charset="0"/>
              <a:ea typeface="Lato"/>
              <a:cs typeface="Lato"/>
              <a:sym typeface="Lato"/>
            </a:endParaRPr>
          </a:p>
          <a:p>
            <a:pPr marL="71755" marR="71755" algn="ctr">
              <a:spcBef>
                <a:spcPts val="300"/>
              </a:spcBef>
            </a:pPr>
            <a:r>
              <a:rPr lang="en-GB" b="1" dirty="0">
                <a:solidFill>
                  <a:srgbClr val="FFFFFF"/>
                </a:solidFill>
                <a:latin typeface="Oswald"/>
                <a:ea typeface="Lato"/>
                <a:cs typeface="Lato"/>
              </a:rPr>
              <a:t>COURSE MATERIALS</a:t>
            </a:r>
            <a:endParaRPr lang="en-GB" b="1" dirty="0">
              <a:solidFill>
                <a:srgbClr val="FFFFFF"/>
              </a:solidFill>
              <a:latin typeface="Oswald"/>
              <a:ea typeface="Lato"/>
              <a:cs typeface="Lato"/>
              <a:sym typeface="Proxima Nova"/>
            </a:endParaRPr>
          </a:p>
          <a:p>
            <a:pPr marL="71755" marR="71755" algn="ctr">
              <a:spcBef>
                <a:spcPts val="100"/>
              </a:spcBef>
            </a:pPr>
            <a:r>
              <a:rPr lang="en-GB" sz="1500" dirty="0">
                <a:solidFill>
                  <a:srgbClr val="FFFFFF"/>
                </a:solidFill>
                <a:latin typeface="Proxima Nova"/>
                <a:sym typeface="Proxima Nova"/>
              </a:rPr>
              <a:t>directly in UNC Charlotte Canvas </a:t>
            </a:r>
            <a:endParaRPr lang="en-GB" sz="1500" dirty="0">
              <a:solidFill>
                <a:srgbClr val="FFFFFF"/>
              </a:solidFill>
              <a:latin typeface="Proxima Nova"/>
            </a:endParaRPr>
          </a:p>
        </p:txBody>
      </p:sp>
      <p:sp>
        <p:nvSpPr>
          <p:cNvPr id="9" name="Google Shape;331;p56">
            <a:extLst>
              <a:ext uri="{FF2B5EF4-FFF2-40B4-BE49-F238E27FC236}">
                <a16:creationId xmlns:a16="http://schemas.microsoft.com/office/drawing/2014/main" id="{83734C01-1CB8-3E46-F996-855AAFFDD26B}"/>
              </a:ext>
            </a:extLst>
          </p:cNvPr>
          <p:cNvSpPr/>
          <p:nvPr/>
        </p:nvSpPr>
        <p:spPr>
          <a:xfrm>
            <a:off x="6131995" y="3582108"/>
            <a:ext cx="2557223" cy="1371600"/>
          </a:xfrm>
          <a:prstGeom prst="rect">
            <a:avLst/>
          </a:prstGeom>
          <a:solidFill>
            <a:srgbClr val="095741"/>
          </a:solidFill>
          <a:ln>
            <a:noFill/>
          </a:ln>
        </p:spPr>
        <p:txBody>
          <a:bodyPr spcFirstLastPara="1" wrap="square" lIns="91425" tIns="91425" rIns="91425" bIns="91425" anchor="ctr" anchorCtr="0">
            <a:noAutofit/>
          </a:bodyPr>
          <a:lstStyle/>
          <a:p>
            <a:pPr algn="ctr"/>
            <a:r>
              <a:rPr lang="en-GB" b="1" dirty="0">
                <a:solidFill>
                  <a:srgbClr val="FFFFFF"/>
                </a:solidFill>
                <a:latin typeface="Oswald"/>
                <a:cs typeface="Segoe UI"/>
              </a:rPr>
              <a:t>DISCOUNTED COURSE MATERIALS </a:t>
            </a:r>
            <a:endParaRPr lang="en-GB" sz="1500" dirty="0">
              <a:solidFill>
                <a:srgbClr val="FFFFFF"/>
              </a:solidFill>
              <a:latin typeface="Proxima Nova"/>
              <a:ea typeface="+mn-lt"/>
              <a:cs typeface="+mn-lt"/>
            </a:endParaRPr>
          </a:p>
          <a:p>
            <a:pPr algn="ctr"/>
            <a:r>
              <a:rPr lang="en-GB" sz="1500" dirty="0">
                <a:solidFill>
                  <a:srgbClr val="FFFFFF"/>
                </a:solidFill>
                <a:latin typeface="Proxima Nova"/>
                <a:ea typeface="+mn-lt"/>
                <a:cs typeface="+mn-lt"/>
              </a:rPr>
              <a:t>applied to the student account </a:t>
            </a:r>
            <a:endParaRPr lang="en-GB" sz="1500" dirty="0">
              <a:solidFill>
                <a:srgbClr val="FFFFFF"/>
              </a:solidFill>
              <a:latin typeface="Proxima Nova"/>
            </a:endParaRPr>
          </a:p>
        </p:txBody>
      </p:sp>
      <p:sp>
        <p:nvSpPr>
          <p:cNvPr id="22" name="TextBox 21">
            <a:extLst>
              <a:ext uri="{FF2B5EF4-FFF2-40B4-BE49-F238E27FC236}">
                <a16:creationId xmlns:a16="http://schemas.microsoft.com/office/drawing/2014/main" id="{C0DA228D-C94E-3D76-5AE0-4B02750097EB}"/>
              </a:ext>
            </a:extLst>
          </p:cNvPr>
          <p:cNvSpPr txBox="1"/>
          <p:nvPr/>
        </p:nvSpPr>
        <p:spPr>
          <a:xfrm>
            <a:off x="279620" y="671375"/>
            <a:ext cx="8573435" cy="523220"/>
          </a:xfrm>
          <a:prstGeom prst="rect">
            <a:avLst/>
          </a:prstGeom>
          <a:noFill/>
        </p:spPr>
        <p:txBody>
          <a:bodyPr wrap="square" rtlCol="0">
            <a:spAutoFit/>
          </a:bodyPr>
          <a:lstStyle/>
          <a:p>
            <a:pPr>
              <a:spcBef>
                <a:spcPts val="600"/>
              </a:spcBef>
            </a:pPr>
            <a:r>
              <a:rPr lang="en-US" sz="1400" dirty="0">
                <a:latin typeface="Proxima Nova"/>
                <a:ea typeface="Open Sans"/>
                <a:cs typeface="Open Sans"/>
              </a:rPr>
              <a:t>First Day</a:t>
            </a:r>
            <a:r>
              <a:rPr lang="en-US" sz="1400" baseline="30000" dirty="0">
                <a:latin typeface="Proxima Nova"/>
                <a:ea typeface="Open Sans"/>
                <a:cs typeface="Open Sans"/>
              </a:rPr>
              <a:t>®</a:t>
            </a:r>
            <a:r>
              <a:rPr lang="en-US" sz="1400" dirty="0">
                <a:latin typeface="Proxima Nova"/>
                <a:ea typeface="Open Sans"/>
                <a:cs typeface="Open Sans"/>
              </a:rPr>
              <a:t> is a course material delivery model that supports </a:t>
            </a:r>
            <a:r>
              <a:rPr lang="en-US" dirty="0">
                <a:latin typeface="Proxima Nova"/>
                <a:ea typeface="Open Sans"/>
                <a:cs typeface="Open Sans"/>
              </a:rPr>
              <a:t>UNC Charlotte’s</a:t>
            </a:r>
            <a:r>
              <a:rPr lang="en-US" sz="1400" dirty="0">
                <a:latin typeface="Proxima Nova"/>
                <a:ea typeface="Open Sans"/>
                <a:cs typeface="Open Sans"/>
              </a:rPr>
              <a:t> diverse student population by ensuring students have access to their course materials before the first day of class.</a:t>
            </a:r>
          </a:p>
        </p:txBody>
      </p:sp>
      <p:sp>
        <p:nvSpPr>
          <p:cNvPr id="23" name="TextBox 22">
            <a:extLst>
              <a:ext uri="{FF2B5EF4-FFF2-40B4-BE49-F238E27FC236}">
                <a16:creationId xmlns:a16="http://schemas.microsoft.com/office/drawing/2014/main" id="{DCC4CD66-9BE1-5FD4-C288-E2287B44B96A}"/>
              </a:ext>
            </a:extLst>
          </p:cNvPr>
          <p:cNvSpPr txBox="1"/>
          <p:nvPr/>
        </p:nvSpPr>
        <p:spPr>
          <a:xfrm>
            <a:off x="376427" y="1472444"/>
            <a:ext cx="3619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73748"/>
                </a:solidFill>
                <a:latin typeface="Proxima Nova Extrabold"/>
                <a:ea typeface="Open Sans"/>
                <a:cs typeface="Open Sans"/>
              </a:rPr>
              <a:t>How it Works</a:t>
            </a:r>
          </a:p>
        </p:txBody>
      </p:sp>
    </p:spTree>
    <p:extLst>
      <p:ext uri="{BB962C8B-B14F-4D97-AF65-F5344CB8AC3E}">
        <p14:creationId xmlns:p14="http://schemas.microsoft.com/office/powerpoint/2010/main" val="1837463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6BC1CA4-6ED7-AD76-582A-7EA8ACB5B57F}"/>
              </a:ext>
            </a:extLst>
          </p:cNvPr>
          <p:cNvGraphicFramePr/>
          <p:nvPr>
            <p:extLst>
              <p:ext uri="{D42A27DB-BD31-4B8C-83A1-F6EECF244321}">
                <p14:modId xmlns:p14="http://schemas.microsoft.com/office/powerpoint/2010/main" val="1921819986"/>
              </p:ext>
            </p:extLst>
          </p:nvPr>
        </p:nvGraphicFramePr>
        <p:xfrm>
          <a:off x="560853" y="1323190"/>
          <a:ext cx="5830515" cy="37188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AAFEC200-26DB-D5C0-8AD6-BAF84B6CCCB6}"/>
              </a:ext>
            </a:extLst>
          </p:cNvPr>
          <p:cNvGraphicFramePr/>
          <p:nvPr>
            <p:extLst>
              <p:ext uri="{D42A27DB-BD31-4B8C-83A1-F6EECF244321}">
                <p14:modId xmlns:p14="http://schemas.microsoft.com/office/powerpoint/2010/main" val="3879004357"/>
              </p:ext>
            </p:extLst>
          </p:nvPr>
        </p:nvGraphicFramePr>
        <p:xfrm>
          <a:off x="5615227" y="-321097"/>
          <a:ext cx="2402378" cy="5464141"/>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C96F7284-A80B-F622-23ED-72184BF57DBE}"/>
              </a:ext>
            </a:extLst>
          </p:cNvPr>
          <p:cNvSpPr txBox="1"/>
          <p:nvPr/>
        </p:nvSpPr>
        <p:spPr>
          <a:xfrm>
            <a:off x="234750" y="142439"/>
            <a:ext cx="6809516" cy="523220"/>
          </a:xfrm>
          <a:prstGeom prst="rect">
            <a:avLst/>
          </a:prstGeom>
          <a:noFill/>
        </p:spPr>
        <p:txBody>
          <a:bodyPr wrap="square" lIns="91440" tIns="45720" rIns="91440" bIns="45720" anchor="t">
            <a:spAutoFit/>
          </a:bodyPr>
          <a:lstStyle/>
          <a:p>
            <a:r>
              <a:rPr kumimoji="0" lang="en-US" sz="2800" b="1" i="0" u="none" strike="noStrike" kern="1200" cap="none" spc="0" normalizeH="0" baseline="0" noProof="0" dirty="0">
                <a:ln>
                  <a:noFill/>
                </a:ln>
                <a:effectLst/>
                <a:uLnTx/>
                <a:uFillTx/>
                <a:latin typeface="Proxima Nova Extrabold"/>
                <a:ea typeface="Open Sans"/>
                <a:cs typeface="Open Sans"/>
              </a:rPr>
              <a:t>First Day</a:t>
            </a:r>
            <a:r>
              <a:rPr kumimoji="0" lang="en-US" sz="2800" b="1" i="0" u="none" strike="noStrike" kern="1200" cap="none" spc="0" normalizeH="0" baseline="30000" noProof="0" dirty="0">
                <a:ln>
                  <a:noFill/>
                </a:ln>
                <a:effectLst/>
                <a:uLnTx/>
                <a:uFillTx/>
                <a:latin typeface="Proxima Nova Extrabold"/>
                <a:ea typeface="Open Sans"/>
                <a:cs typeface="Open Sans"/>
              </a:rPr>
              <a:t>® </a:t>
            </a:r>
            <a:r>
              <a:rPr kumimoji="0" lang="en-US" sz="2800" b="1" i="0" u="none" strike="noStrike" kern="1200" cap="none" spc="0" normalizeH="0" baseline="0" noProof="0" dirty="0">
                <a:ln>
                  <a:noFill/>
                </a:ln>
                <a:effectLst/>
                <a:uLnTx/>
                <a:uFillTx/>
                <a:latin typeface="Proxima Nova Extrabold"/>
                <a:ea typeface="Open Sans"/>
                <a:cs typeface="Open Sans"/>
              </a:rPr>
              <a:t>Growth at UNC Charlotte</a:t>
            </a:r>
            <a:endParaRPr lang="en-US" sz="2800" b="1" dirty="0">
              <a:latin typeface="Proxima Nova Extrabold"/>
              <a:ea typeface="Open Sans"/>
              <a:cs typeface="Open Sans"/>
            </a:endParaRPr>
          </a:p>
        </p:txBody>
      </p:sp>
      <p:sp>
        <p:nvSpPr>
          <p:cNvPr id="8" name="TextBox 7">
            <a:extLst>
              <a:ext uri="{FF2B5EF4-FFF2-40B4-BE49-F238E27FC236}">
                <a16:creationId xmlns:a16="http://schemas.microsoft.com/office/drawing/2014/main" id="{3E4E802A-85CC-B1EB-FFEE-68D0CA851206}"/>
              </a:ext>
            </a:extLst>
          </p:cNvPr>
          <p:cNvSpPr txBox="1"/>
          <p:nvPr/>
        </p:nvSpPr>
        <p:spPr>
          <a:xfrm>
            <a:off x="2866068" y="3306669"/>
            <a:ext cx="968829"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22 courses</a:t>
            </a:r>
          </a:p>
        </p:txBody>
      </p:sp>
      <p:sp>
        <p:nvSpPr>
          <p:cNvPr id="10" name="TextBox 9">
            <a:extLst>
              <a:ext uri="{FF2B5EF4-FFF2-40B4-BE49-F238E27FC236}">
                <a16:creationId xmlns:a16="http://schemas.microsoft.com/office/drawing/2014/main" id="{F7258437-D82F-89F6-F5A5-01413617569A}"/>
              </a:ext>
            </a:extLst>
          </p:cNvPr>
          <p:cNvSpPr txBox="1"/>
          <p:nvPr/>
        </p:nvSpPr>
        <p:spPr>
          <a:xfrm>
            <a:off x="1897239" y="3747213"/>
            <a:ext cx="968829"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2 courses</a:t>
            </a:r>
          </a:p>
        </p:txBody>
      </p:sp>
      <p:sp>
        <p:nvSpPr>
          <p:cNvPr id="12" name="TextBox 11">
            <a:extLst>
              <a:ext uri="{FF2B5EF4-FFF2-40B4-BE49-F238E27FC236}">
                <a16:creationId xmlns:a16="http://schemas.microsoft.com/office/drawing/2014/main" id="{34CF13B2-52F6-A294-0C9E-21CACF5227E9}"/>
              </a:ext>
            </a:extLst>
          </p:cNvPr>
          <p:cNvSpPr txBox="1"/>
          <p:nvPr/>
        </p:nvSpPr>
        <p:spPr>
          <a:xfrm>
            <a:off x="3928291" y="3614991"/>
            <a:ext cx="968829"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11 sections</a:t>
            </a:r>
          </a:p>
        </p:txBody>
      </p:sp>
      <p:sp>
        <p:nvSpPr>
          <p:cNvPr id="13" name="TextBox 12">
            <a:extLst>
              <a:ext uri="{FF2B5EF4-FFF2-40B4-BE49-F238E27FC236}">
                <a16:creationId xmlns:a16="http://schemas.microsoft.com/office/drawing/2014/main" id="{251E2FD6-09BD-6F72-4784-18613602F3CB}"/>
              </a:ext>
            </a:extLst>
          </p:cNvPr>
          <p:cNvSpPr txBox="1"/>
          <p:nvPr/>
        </p:nvSpPr>
        <p:spPr>
          <a:xfrm>
            <a:off x="4789380" y="1791841"/>
            <a:ext cx="968829"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99 sections</a:t>
            </a:r>
          </a:p>
        </p:txBody>
      </p:sp>
      <p:sp>
        <p:nvSpPr>
          <p:cNvPr id="14" name="TextBox 13">
            <a:extLst>
              <a:ext uri="{FF2B5EF4-FFF2-40B4-BE49-F238E27FC236}">
                <a16:creationId xmlns:a16="http://schemas.microsoft.com/office/drawing/2014/main" id="{5DC10DBE-34ED-98D7-551B-A116516616BB}"/>
              </a:ext>
            </a:extLst>
          </p:cNvPr>
          <p:cNvSpPr txBox="1"/>
          <p:nvPr/>
        </p:nvSpPr>
        <p:spPr>
          <a:xfrm>
            <a:off x="5847587" y="3075837"/>
            <a:ext cx="968829"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1,404 students</a:t>
            </a:r>
          </a:p>
        </p:txBody>
      </p:sp>
      <p:sp>
        <p:nvSpPr>
          <p:cNvPr id="15" name="TextBox 14">
            <a:extLst>
              <a:ext uri="{FF2B5EF4-FFF2-40B4-BE49-F238E27FC236}">
                <a16:creationId xmlns:a16="http://schemas.microsoft.com/office/drawing/2014/main" id="{2AFB221D-5244-51A4-F675-68AEB78313B0}"/>
              </a:ext>
            </a:extLst>
          </p:cNvPr>
          <p:cNvSpPr txBox="1"/>
          <p:nvPr/>
        </p:nvSpPr>
        <p:spPr>
          <a:xfrm>
            <a:off x="6567496" y="315835"/>
            <a:ext cx="1189783"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6,416 students</a:t>
            </a:r>
          </a:p>
        </p:txBody>
      </p:sp>
      <p:sp>
        <p:nvSpPr>
          <p:cNvPr id="17" name="Google Shape;328;p56">
            <a:extLst>
              <a:ext uri="{FF2B5EF4-FFF2-40B4-BE49-F238E27FC236}">
                <a16:creationId xmlns:a16="http://schemas.microsoft.com/office/drawing/2014/main" id="{0861C6D9-81B9-2EEA-B62D-8B304C73411C}"/>
              </a:ext>
            </a:extLst>
          </p:cNvPr>
          <p:cNvSpPr/>
          <p:nvPr/>
        </p:nvSpPr>
        <p:spPr>
          <a:xfrm>
            <a:off x="978716" y="1276066"/>
            <a:ext cx="2876699" cy="1286210"/>
          </a:xfrm>
          <a:prstGeom prst="rect">
            <a:avLst/>
          </a:prstGeom>
          <a:noFill/>
          <a:ln>
            <a:solidFill>
              <a:schemeClr val="tx1"/>
            </a:solidFill>
          </a:ln>
          <a:effectLst/>
        </p:spPr>
        <p:txBody>
          <a:bodyPr spcFirstLastPara="1" wrap="square" lIns="91425" tIns="91425" rIns="91425" bIns="91425" anchor="ctr" anchorCtr="0">
            <a:noAutofit/>
          </a:bodyPr>
          <a:lstStyle/>
          <a:p>
            <a:pPr algn="ctr"/>
            <a:r>
              <a:rPr lang="en-US" sz="1400" dirty="0">
                <a:solidFill>
                  <a:schemeClr val="tx1">
                    <a:lumMod val="75000"/>
                    <a:lumOff val="25000"/>
                  </a:schemeClr>
                </a:solidFill>
                <a:latin typeface="Proxima Nova"/>
                <a:ea typeface="Proxima Nova"/>
              </a:rPr>
              <a:t>In 2021-2022 the First Day</a:t>
            </a:r>
            <a:r>
              <a:rPr lang="en-US" b="1" kern="1200" baseline="30000" dirty="0">
                <a:latin typeface="Proxima Nova Extrabold"/>
                <a:ea typeface="Open Sans"/>
                <a:cs typeface="Open Sans"/>
              </a:rPr>
              <a:t>®</a:t>
            </a:r>
            <a:r>
              <a:rPr lang="en-US" sz="1400" dirty="0">
                <a:solidFill>
                  <a:schemeClr val="tx1">
                    <a:lumMod val="75000"/>
                    <a:lumOff val="25000"/>
                  </a:schemeClr>
                </a:solidFill>
                <a:latin typeface="Proxima Nova"/>
                <a:ea typeface="Proxima Nova"/>
              </a:rPr>
              <a:t> program saved UNC </a:t>
            </a:r>
            <a:r>
              <a:rPr lang="en-US" dirty="0">
                <a:solidFill>
                  <a:schemeClr val="tx1">
                    <a:lumMod val="75000"/>
                    <a:lumOff val="25000"/>
                  </a:schemeClr>
                </a:solidFill>
                <a:latin typeface="Proxima Nova"/>
                <a:ea typeface="Proxima Nova"/>
              </a:rPr>
              <a:t>Charlotte</a:t>
            </a:r>
            <a:r>
              <a:rPr lang="en-US" sz="1400" dirty="0">
                <a:solidFill>
                  <a:schemeClr val="tx1">
                    <a:lumMod val="75000"/>
                    <a:lumOff val="25000"/>
                  </a:schemeClr>
                </a:solidFill>
                <a:latin typeface="Proxima Nova"/>
                <a:ea typeface="Proxima Nova"/>
              </a:rPr>
              <a:t> students</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dirty="0">
                <a:ln>
                  <a:noFill/>
                </a:ln>
                <a:solidFill>
                  <a:srgbClr val="0F6B35"/>
                </a:solidFill>
                <a:effectLst/>
                <a:uLnTx/>
                <a:uFillTx/>
                <a:latin typeface="Oswald"/>
                <a:ea typeface="Oswald"/>
                <a:cs typeface="Oswald"/>
                <a:sym typeface="Oswald"/>
              </a:rPr>
              <a:t>$371,976</a:t>
            </a:r>
            <a:endParaRPr lang="en-US" sz="1300" baseline="30000" dirty="0">
              <a:solidFill>
                <a:schemeClr val="tx1">
                  <a:lumMod val="75000"/>
                  <a:lumOff val="25000"/>
                </a:schemeClr>
              </a:solidFill>
              <a:latin typeface="Proxima Nova"/>
              <a:ea typeface="Proxima Nova"/>
              <a:cs typeface="Proxima Nova"/>
            </a:endParaRPr>
          </a:p>
        </p:txBody>
      </p:sp>
    </p:spTree>
    <p:extLst>
      <p:ext uri="{BB962C8B-B14F-4D97-AF65-F5344CB8AC3E}">
        <p14:creationId xmlns:p14="http://schemas.microsoft.com/office/powerpoint/2010/main" val="2306229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936974034"/>
              </p:ext>
            </p:extLst>
          </p:nvPr>
        </p:nvGraphicFramePr>
        <p:xfrm>
          <a:off x="1201357" y="1749655"/>
          <a:ext cx="7024721" cy="2241936"/>
        </p:xfrm>
        <a:graphic>
          <a:graphicData uri="http://schemas.openxmlformats.org/drawingml/2006/table">
            <a:tbl>
              <a:tblPr firstRow="1" firstCol="1" bandRow="1"/>
              <a:tblGrid>
                <a:gridCol w="1578449">
                  <a:extLst>
                    <a:ext uri="{9D8B030D-6E8A-4147-A177-3AD203B41FA5}">
                      <a16:colId xmlns:a16="http://schemas.microsoft.com/office/drawing/2014/main" val="509699558"/>
                    </a:ext>
                  </a:extLst>
                </a:gridCol>
                <a:gridCol w="2024942">
                  <a:extLst>
                    <a:ext uri="{9D8B030D-6E8A-4147-A177-3AD203B41FA5}">
                      <a16:colId xmlns:a16="http://schemas.microsoft.com/office/drawing/2014/main" val="3983913833"/>
                    </a:ext>
                  </a:extLst>
                </a:gridCol>
                <a:gridCol w="1954229">
                  <a:extLst>
                    <a:ext uri="{9D8B030D-6E8A-4147-A177-3AD203B41FA5}">
                      <a16:colId xmlns:a16="http://schemas.microsoft.com/office/drawing/2014/main" val="1659551411"/>
                    </a:ext>
                  </a:extLst>
                </a:gridCol>
                <a:gridCol w="1467101">
                  <a:extLst>
                    <a:ext uri="{9D8B030D-6E8A-4147-A177-3AD203B41FA5}">
                      <a16:colId xmlns:a16="http://schemas.microsoft.com/office/drawing/2014/main" val="2034290510"/>
                    </a:ext>
                  </a:extLst>
                </a:gridCol>
              </a:tblGrid>
              <a:tr h="373656">
                <a:tc>
                  <a:txBody>
                    <a:bodyPr/>
                    <a:lstStyle/>
                    <a:p>
                      <a:pPr marL="0" marR="0" algn="ctr">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COURSE</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algn="ctr">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RETAIL COST</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algn="ctr">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FIRST DAY COST</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algn="ctr">
                        <a:spcBef>
                          <a:spcPts val="0"/>
                        </a:spcBef>
                        <a:spcAft>
                          <a:spcPts val="0"/>
                        </a:spcAft>
                      </a:pPr>
                      <a:r>
                        <a:rPr lang="en-US" sz="1400" b="1" dirty="0">
                          <a:solidFill>
                            <a:schemeClr val="tx1"/>
                          </a:solidFill>
                          <a:effectLst/>
                          <a:latin typeface="+mj-lt"/>
                          <a:ea typeface="Calibri" panose="020F0502020204030204" pitchFamily="34" charset="0"/>
                          <a:cs typeface="Times New Roman" panose="02020603050405020304" pitchFamily="18" charset="0"/>
                        </a:rPr>
                        <a:t>SAVINGS </a:t>
                      </a:r>
                      <a:endParaRPr lang="en-US" sz="1400" dirty="0">
                        <a:solidFill>
                          <a:schemeClr val="tx1"/>
                        </a:solidFill>
                        <a:effectLst/>
                        <a:latin typeface="+mj-lt"/>
                        <a:ea typeface="Calibri" panose="020F0502020204030204" pitchFamily="34" charset="0"/>
                        <a:cs typeface="Times New Roman" panose="02020603050405020304" pitchFamily="18" charset="0"/>
                      </a:endParaRP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451078080"/>
                  </a:ext>
                </a:extLst>
              </a:tr>
              <a:tr h="373656">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ACCT 2121</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$181.43</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$53.63</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$127.80</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935892637"/>
                  </a:ext>
                </a:extLst>
              </a:tr>
              <a:tr h="373656">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ECON 2101</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$160.50</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$99.08</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$61.42</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235778763"/>
                  </a:ext>
                </a:extLst>
              </a:tr>
              <a:tr h="373656">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FINN 3120</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$195.00</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$119.80</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$75.20</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612784423"/>
                  </a:ext>
                </a:extLst>
              </a:tr>
              <a:tr h="373656">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PHYS 2101</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$165.79</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$80.43</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$85.60</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443411771"/>
                  </a:ext>
                </a:extLst>
              </a:tr>
              <a:tr h="373656">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SPAN 1201</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$225.00</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$79.26</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$145.74</a:t>
                      </a:r>
                    </a:p>
                  </a:txBody>
                  <a:tcPr marL="51435" marR="5143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997337472"/>
                  </a:ext>
                </a:extLst>
              </a:tr>
            </a:tbl>
          </a:graphicData>
        </a:graphic>
      </p:graphicFrame>
      <p:sp>
        <p:nvSpPr>
          <p:cNvPr id="14" name="Title 1">
            <a:extLst>
              <a:ext uri="{FF2B5EF4-FFF2-40B4-BE49-F238E27FC236}">
                <a16:creationId xmlns:a16="http://schemas.microsoft.com/office/drawing/2014/main" id="{B7A48719-A9AF-4558-9A1A-F5FB63415170}"/>
              </a:ext>
            </a:extLst>
          </p:cNvPr>
          <p:cNvSpPr txBox="1">
            <a:spLocks/>
          </p:cNvSpPr>
          <p:nvPr/>
        </p:nvSpPr>
        <p:spPr>
          <a:xfrm>
            <a:off x="7354622" y="186899"/>
            <a:ext cx="1764377" cy="423483"/>
          </a:xfrm>
          <a:prstGeom prst="rect">
            <a:avLst/>
          </a:prstGeom>
          <a:ln>
            <a:noFill/>
          </a:ln>
        </p:spPr>
        <p:txBody>
          <a:bodyPr vert="horz" lIns="68580" tIns="34290" rIns="68580" bIns="34290" rtlCol="0" anchor="b">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endParaRPr lang="en-US" sz="2250" b="1" spc="225"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3F1F5FE-7D7C-4D81-9AC7-7C85EBAC2254}"/>
              </a:ext>
            </a:extLst>
          </p:cNvPr>
          <p:cNvSpPr txBox="1"/>
          <p:nvPr/>
        </p:nvSpPr>
        <p:spPr>
          <a:xfrm>
            <a:off x="1201357" y="4143779"/>
            <a:ext cx="4457700"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1" i="1" dirty="0"/>
              <a:t>*Based on F22 pricing</a:t>
            </a:r>
          </a:p>
        </p:txBody>
      </p:sp>
      <p:pic>
        <p:nvPicPr>
          <p:cNvPr id="5" name="Picture 2" descr="Logo System | Brand Identity &amp; Visual Standards | UNC Charlotte">
            <a:extLst>
              <a:ext uri="{FF2B5EF4-FFF2-40B4-BE49-F238E27FC236}">
                <a16:creationId xmlns:a16="http://schemas.microsoft.com/office/drawing/2014/main" id="{569F02D1-A2BA-B66D-7493-792B965017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30925" y="354087"/>
            <a:ext cx="3282150" cy="75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560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9" name="Picture 8">
            <a:extLst>
              <a:ext uri="{FF2B5EF4-FFF2-40B4-BE49-F238E27FC236}">
                <a16:creationId xmlns:a16="http://schemas.microsoft.com/office/drawing/2014/main" id="{D3B34C72-B413-4FD4-E584-885F83CFF1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318786" y="1621226"/>
            <a:ext cx="2832914" cy="1662071"/>
          </a:xfrm>
          <a:prstGeom prst="rect">
            <a:avLst/>
          </a:prstGeom>
        </p:spPr>
      </p:pic>
      <p:pic>
        <p:nvPicPr>
          <p:cNvPr id="325" name="Google Shape;325;p56"/>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3231384" y="1621226"/>
            <a:ext cx="2762100" cy="1841400"/>
          </a:xfrm>
          <a:prstGeom prst="rect">
            <a:avLst/>
          </a:prstGeom>
        </p:spPr>
      </p:pic>
      <p:sp>
        <p:nvSpPr>
          <p:cNvPr id="330" name="Google Shape;330;p56"/>
          <p:cNvSpPr txBox="1"/>
          <p:nvPr/>
        </p:nvSpPr>
        <p:spPr>
          <a:xfrm>
            <a:off x="0" y="369886"/>
            <a:ext cx="9144000" cy="858450"/>
          </a:xfrm>
          <a:prstGeom prst="rect">
            <a:avLst/>
          </a:prstGeom>
          <a:noFill/>
          <a:ln>
            <a:noFill/>
          </a:ln>
          <a:effectLst>
            <a:outerShdw blurRad="57150" dist="19050" dir="5400000" algn="bl" rotWithShape="0">
              <a:srgbClr val="000000">
                <a:alpha val="10000"/>
              </a:srgbClr>
            </a:outerShdw>
          </a:effectLst>
        </p:spPr>
        <p:txBody>
          <a:bodyPr spcFirstLastPara="1" wrap="square" lIns="91425" tIns="91425" rIns="91425" bIns="91425" anchor="t" anchorCtr="0">
            <a:noAutofit/>
          </a:bodyPr>
          <a:lstStyle/>
          <a:p>
            <a:pPr lvl="0" algn="ctr"/>
            <a:r>
              <a:rPr lang="en-GB" sz="2200" dirty="0">
                <a:solidFill>
                  <a:schemeClr val="tx1">
                    <a:lumMod val="65000"/>
                    <a:lumOff val="35000"/>
                  </a:schemeClr>
                </a:solidFill>
                <a:latin typeface="Proxima Nova Extrabold"/>
                <a:ea typeface="Proxima Nova Extrabold"/>
                <a:cs typeface="Proxima Nova Extrabold"/>
                <a:sym typeface="Proxima Nova Extrabold"/>
              </a:rPr>
              <a:t>BUILDING ON SUCCESS AT UNC CHARLOTTE</a:t>
            </a:r>
          </a:p>
          <a:p>
            <a:pPr lvl="0" algn="ctr"/>
            <a:r>
              <a:rPr lang="en-GB" sz="2200" dirty="0">
                <a:solidFill>
                  <a:schemeClr val="tx1">
                    <a:lumMod val="65000"/>
                    <a:lumOff val="35000"/>
                  </a:schemeClr>
                </a:solidFill>
                <a:latin typeface="Proxima Nova Extrabold"/>
                <a:ea typeface="Proxima Nova Extrabold"/>
                <a:cs typeface="Proxima Nova Extrabold"/>
                <a:sym typeface="Proxima Nova Extrabold"/>
              </a:rPr>
              <a:t> </a:t>
            </a:r>
            <a:r>
              <a:rPr lang="en-GB" sz="2800" dirty="0">
                <a:solidFill>
                  <a:schemeClr val="tx1">
                    <a:lumMod val="65000"/>
                    <a:lumOff val="35000"/>
                  </a:schemeClr>
                </a:solidFill>
                <a:latin typeface="Proxima Nova Extrabold"/>
                <a:ea typeface="Proxima Nova Extrabold"/>
                <a:cs typeface="Proxima Nova Extrabold"/>
                <a:sym typeface="Proxima Nova Extrabold"/>
              </a:rPr>
              <a:t>FIRST DAY</a:t>
            </a:r>
            <a:r>
              <a:rPr lang="en-GB" sz="2800" baseline="30000" dirty="0">
                <a:solidFill>
                  <a:schemeClr val="tx1">
                    <a:lumMod val="65000"/>
                    <a:lumOff val="35000"/>
                  </a:schemeClr>
                </a:solidFill>
                <a:latin typeface="Proxima Nova Extrabold"/>
                <a:ea typeface="Proxima Nova Extrabold"/>
                <a:cs typeface="Proxima Nova Extrabold"/>
                <a:sym typeface="Proxima Nova Extrabold"/>
              </a:rPr>
              <a:t>®</a:t>
            </a:r>
            <a:r>
              <a:rPr lang="en-GB" sz="2800" dirty="0">
                <a:solidFill>
                  <a:schemeClr val="tx1">
                    <a:lumMod val="65000"/>
                    <a:lumOff val="35000"/>
                  </a:schemeClr>
                </a:solidFill>
                <a:latin typeface="Proxima Nova Extrabold"/>
                <a:ea typeface="Proxima Nova Extrabold"/>
                <a:cs typeface="Proxima Nova Extrabold"/>
                <a:sym typeface="Proxima Nova Extrabold"/>
              </a:rPr>
              <a:t> COMPLETE</a:t>
            </a:r>
            <a:endParaRPr lang="en-GB" sz="2000" dirty="0">
              <a:solidFill>
                <a:schemeClr val="tx1">
                  <a:lumMod val="65000"/>
                  <a:lumOff val="35000"/>
                </a:schemeClr>
              </a:solidFill>
              <a:latin typeface="Proxima Nova Extrabold"/>
              <a:ea typeface="Proxima Nova Extrabold"/>
              <a:cs typeface="Proxima Nova Extrabold"/>
            </a:endParaRPr>
          </a:p>
          <a:p>
            <a:pPr algn="ctr"/>
            <a:r>
              <a:rPr lang="en-US" sz="1600" dirty="0">
                <a:solidFill>
                  <a:schemeClr val="tx1">
                    <a:lumMod val="65000"/>
                    <a:lumOff val="35000"/>
                  </a:schemeClr>
                </a:solidFill>
                <a:latin typeface="Proxima Nova Extrabold"/>
                <a:ea typeface="Proxima Nova Extrabold"/>
                <a:cs typeface="Proxima Nova Extrabold"/>
                <a:sym typeface="Proxima Nova Extrabold"/>
              </a:rPr>
              <a:t>A proven solution that provides access, affordability, and convenience for ALL students</a:t>
            </a:r>
            <a:endParaRPr lang="en-US" sz="1600" dirty="0">
              <a:solidFill>
                <a:schemeClr val="tx1">
                  <a:lumMod val="65000"/>
                  <a:lumOff val="35000"/>
                </a:schemeClr>
              </a:solidFill>
              <a:latin typeface="Proxima Nova Extrabold"/>
              <a:ea typeface="Proxima Nova Extrabold"/>
              <a:cs typeface="Proxima Nova Extrabold"/>
            </a:endParaRPr>
          </a:p>
          <a:p>
            <a:pPr algn="ctr"/>
            <a:endParaRPr lang="en-GB" sz="2800" dirty="0">
              <a:solidFill>
                <a:schemeClr val="tx1">
                  <a:lumMod val="65000"/>
                  <a:lumOff val="35000"/>
                </a:schemeClr>
              </a:solidFill>
              <a:latin typeface="Proxima Nova Extrabold"/>
              <a:ea typeface="Proxima Nova Extrabold"/>
              <a:cs typeface="Proxima Nova Extrabold"/>
            </a:endParaRPr>
          </a:p>
          <a:p>
            <a:pPr marL="0" lvl="0" indent="0" algn="ctr" rtl="0">
              <a:spcBef>
                <a:spcPts val="0"/>
              </a:spcBef>
              <a:spcAft>
                <a:spcPts val="0"/>
              </a:spcAft>
              <a:buNone/>
            </a:pPr>
            <a:endParaRPr sz="3000" dirty="0">
              <a:solidFill>
                <a:srgbClr val="00853C"/>
              </a:solidFill>
              <a:latin typeface="Proxima Nova Extrabold"/>
              <a:ea typeface="Proxima Nova Extrabold"/>
              <a:cs typeface="Proxima Nova Extrabold"/>
              <a:sym typeface="Proxima Nova Extrabold"/>
            </a:endParaRP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3168" y="1621226"/>
            <a:ext cx="2761488" cy="1687576"/>
          </a:xfrm>
          <a:prstGeom prst="rect">
            <a:avLst/>
          </a:prstGeom>
          <a:solidFill>
            <a:srgbClr val="2383CB"/>
          </a:solidFill>
        </p:spPr>
      </p:pic>
      <p:sp>
        <p:nvSpPr>
          <p:cNvPr id="14" name="Google Shape;329;p56"/>
          <p:cNvSpPr/>
          <p:nvPr/>
        </p:nvSpPr>
        <p:spPr>
          <a:xfrm>
            <a:off x="3231384" y="3265457"/>
            <a:ext cx="2757300" cy="1599000"/>
          </a:xfrm>
          <a:prstGeom prst="rect">
            <a:avLst/>
          </a:prstGeom>
          <a:solidFill>
            <a:srgbClr val="095741"/>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72000" marR="72000" lvl="0" indent="0" algn="ctr" rtl="0">
              <a:lnSpc>
                <a:spcPct val="100000"/>
              </a:lnSpc>
              <a:spcBef>
                <a:spcPts val="300"/>
              </a:spcBef>
              <a:spcAft>
                <a:spcPts val="0"/>
              </a:spcAft>
              <a:buNone/>
            </a:pPr>
            <a:r>
              <a:rPr lang="en-GB" b="1" dirty="0">
                <a:solidFill>
                  <a:srgbClr val="FFFFFF"/>
                </a:solidFill>
                <a:latin typeface="Oswald" panose="00000500000000000000" pitchFamily="2" charset="0"/>
                <a:ea typeface="Oswald"/>
                <a:cs typeface="Oswald"/>
                <a:sym typeface="Oswald"/>
              </a:rPr>
              <a:t>MATERIALS ARE APPLIED</a:t>
            </a:r>
            <a:r>
              <a:rPr lang="en-GB" sz="1500" dirty="0">
                <a:solidFill>
                  <a:srgbClr val="FFFFFF"/>
                </a:solidFill>
                <a:latin typeface="Proxima Nova"/>
                <a:ea typeface="Proxima Nova"/>
                <a:cs typeface="Proxima Nova"/>
                <a:sym typeface="Proxima Nova"/>
              </a:rPr>
              <a:t> </a:t>
            </a:r>
          </a:p>
          <a:p>
            <a:pPr marL="72000" marR="72000" lvl="0" indent="0" algn="ctr" rtl="0">
              <a:lnSpc>
                <a:spcPct val="100000"/>
              </a:lnSpc>
              <a:spcBef>
                <a:spcPts val="300"/>
              </a:spcBef>
              <a:spcAft>
                <a:spcPts val="0"/>
              </a:spcAft>
              <a:buNone/>
            </a:pPr>
            <a:r>
              <a:rPr lang="en-GB" sz="1500" dirty="0">
                <a:solidFill>
                  <a:srgbClr val="FFFFFF"/>
                </a:solidFill>
                <a:latin typeface="Proxima Nova"/>
                <a:ea typeface="Proxima Nova"/>
                <a:cs typeface="Proxima Nova"/>
                <a:sym typeface="Proxima Nova"/>
              </a:rPr>
              <a:t>as a course charge to the student account</a:t>
            </a:r>
            <a:endParaRPr sz="1500" dirty="0">
              <a:solidFill>
                <a:srgbClr val="FFFFFF"/>
              </a:solidFill>
              <a:latin typeface="Proxima Nova"/>
              <a:ea typeface="Proxima Nova"/>
              <a:cs typeface="Proxima Nova"/>
              <a:sym typeface="Proxima Nova"/>
            </a:endParaRPr>
          </a:p>
        </p:txBody>
      </p:sp>
      <p:sp>
        <p:nvSpPr>
          <p:cNvPr id="16" name="Google Shape;328;p56"/>
          <p:cNvSpPr/>
          <p:nvPr/>
        </p:nvSpPr>
        <p:spPr>
          <a:xfrm>
            <a:off x="312800" y="3265457"/>
            <a:ext cx="2838900" cy="1599000"/>
          </a:xfrm>
          <a:prstGeom prst="rect">
            <a:avLst/>
          </a:prstGeom>
          <a:solidFill>
            <a:srgbClr val="095741"/>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b="1" dirty="0">
                <a:solidFill>
                  <a:srgbClr val="FFFFFF"/>
                </a:solidFill>
                <a:latin typeface="Oswald"/>
                <a:ea typeface="Oswald"/>
                <a:cs typeface="Oswald"/>
                <a:sym typeface="Oswald"/>
              </a:rPr>
              <a:t>STUDENTS</a:t>
            </a:r>
            <a:endParaRPr b="1" dirty="0">
              <a:solidFill>
                <a:srgbClr val="FFFFFF"/>
              </a:solidFill>
              <a:latin typeface="Oswald"/>
              <a:ea typeface="Oswald"/>
              <a:cs typeface="Oswald"/>
              <a:sym typeface="Oswald"/>
            </a:endParaRPr>
          </a:p>
          <a:p>
            <a:pPr marL="0" marR="0" lvl="0" indent="0" algn="ctr" rtl="0">
              <a:lnSpc>
                <a:spcPct val="100000"/>
              </a:lnSpc>
              <a:spcBef>
                <a:spcPts val="0"/>
              </a:spcBef>
              <a:spcAft>
                <a:spcPts val="0"/>
              </a:spcAft>
              <a:buNone/>
            </a:pPr>
            <a:r>
              <a:rPr lang="en-GB" b="1" dirty="0">
                <a:solidFill>
                  <a:srgbClr val="FFFFFF"/>
                </a:solidFill>
                <a:latin typeface="Oswald"/>
                <a:ea typeface="Oswald"/>
                <a:cs typeface="Oswald"/>
                <a:sym typeface="Oswald"/>
              </a:rPr>
              <a:t>AUTOMATICALLY </a:t>
            </a:r>
            <a:endParaRPr b="1" dirty="0">
              <a:solidFill>
                <a:srgbClr val="FFFFFF"/>
              </a:solidFill>
              <a:latin typeface="Oswald"/>
              <a:ea typeface="Oswald"/>
              <a:cs typeface="Oswald"/>
              <a:sym typeface="Oswald"/>
            </a:endParaRPr>
          </a:p>
          <a:p>
            <a:pPr marL="0" marR="0" lvl="0" indent="0" algn="ctr" rtl="0">
              <a:lnSpc>
                <a:spcPct val="100000"/>
              </a:lnSpc>
              <a:spcBef>
                <a:spcPts val="0"/>
              </a:spcBef>
              <a:spcAft>
                <a:spcPts val="0"/>
              </a:spcAft>
              <a:buNone/>
            </a:pPr>
            <a:r>
              <a:rPr lang="en-GB" sz="1500" dirty="0">
                <a:solidFill>
                  <a:srgbClr val="FFFFFF"/>
                </a:solidFill>
                <a:latin typeface="Proxima Nova"/>
                <a:ea typeface="Proxima Nova"/>
                <a:cs typeface="Proxima Nova"/>
                <a:sym typeface="Proxima Nova"/>
              </a:rPr>
              <a:t>receive all their books and access to electronic materials on or before the first day of class</a:t>
            </a:r>
            <a:endParaRPr sz="1500" dirty="0">
              <a:solidFill>
                <a:srgbClr val="FFFFFF"/>
              </a:solidFill>
              <a:latin typeface="Proxima Nova"/>
              <a:ea typeface="Proxima Nova"/>
              <a:cs typeface="Proxima Nova"/>
              <a:sym typeface="Proxima Nova"/>
            </a:endParaRPr>
          </a:p>
        </p:txBody>
      </p:sp>
      <p:sp>
        <p:nvSpPr>
          <p:cNvPr id="17" name="Google Shape;331;p56"/>
          <p:cNvSpPr/>
          <p:nvPr/>
        </p:nvSpPr>
        <p:spPr>
          <a:xfrm>
            <a:off x="6068368" y="3265457"/>
            <a:ext cx="2762100" cy="1599000"/>
          </a:xfrm>
          <a:prstGeom prst="rect">
            <a:avLst/>
          </a:prstGeom>
          <a:solidFill>
            <a:srgbClr val="095741"/>
          </a:solidFill>
          <a:ln>
            <a:noFill/>
          </a:ln>
        </p:spPr>
        <p:txBody>
          <a:bodyPr spcFirstLastPara="1" wrap="square" lIns="91425" tIns="91425" rIns="91425" bIns="91425" anchor="ctr" anchorCtr="0">
            <a:noAutofit/>
          </a:bodyPr>
          <a:lstStyle/>
          <a:p>
            <a:pPr marL="0" marR="0" lvl="0" indent="0" algn="ctr" rtl="0">
              <a:lnSpc>
                <a:spcPct val="100000"/>
              </a:lnSpc>
              <a:spcBef>
                <a:spcPts val="300"/>
              </a:spcBef>
              <a:spcAft>
                <a:spcPts val="0"/>
              </a:spcAft>
              <a:buNone/>
            </a:pPr>
            <a:r>
              <a:rPr lang="en-GB" b="1">
                <a:solidFill>
                  <a:srgbClr val="FFFFFF"/>
                </a:solidFill>
                <a:latin typeface="Oswald" panose="00000500000000000000" pitchFamily="2" charset="0"/>
                <a:ea typeface="Oswald"/>
                <a:cs typeface="Oswald"/>
                <a:sym typeface="Oswald"/>
              </a:rPr>
              <a:t>SIGNIFICANT STRESS REDUCTION </a:t>
            </a:r>
          </a:p>
          <a:p>
            <a:pPr marL="0" marR="0" lvl="0" indent="0" algn="ctr" rtl="0">
              <a:lnSpc>
                <a:spcPct val="100000"/>
              </a:lnSpc>
              <a:spcBef>
                <a:spcPts val="300"/>
              </a:spcBef>
              <a:spcAft>
                <a:spcPts val="0"/>
              </a:spcAft>
              <a:buNone/>
            </a:pPr>
            <a:r>
              <a:rPr lang="en-GB" b="1">
                <a:solidFill>
                  <a:srgbClr val="FFFFFF"/>
                </a:solidFill>
                <a:latin typeface="Oswald" panose="00000500000000000000" pitchFamily="2" charset="0"/>
                <a:ea typeface="Oswald"/>
                <a:cs typeface="Oswald"/>
                <a:sym typeface="Oswald"/>
              </a:rPr>
              <a:t>&amp; COST SAVINGS</a:t>
            </a:r>
            <a:r>
              <a:rPr lang="en-GB">
                <a:solidFill>
                  <a:srgbClr val="FFFFFF"/>
                </a:solidFill>
                <a:latin typeface="Oswald" panose="00000500000000000000" pitchFamily="2" charset="0"/>
                <a:ea typeface="Lato"/>
                <a:cs typeface="Lato"/>
                <a:sym typeface="Lato"/>
              </a:rPr>
              <a:t> </a:t>
            </a:r>
            <a:endParaRPr>
              <a:solidFill>
                <a:srgbClr val="FFFFFF"/>
              </a:solidFill>
              <a:latin typeface="Oswald" panose="00000500000000000000" pitchFamily="2" charset="0"/>
              <a:ea typeface="Lato"/>
              <a:cs typeface="Lato"/>
              <a:sym typeface="Lato"/>
            </a:endParaRPr>
          </a:p>
          <a:p>
            <a:pPr marL="0" marR="0" lvl="0" indent="0" algn="ctr" rtl="0">
              <a:lnSpc>
                <a:spcPct val="100000"/>
              </a:lnSpc>
              <a:spcBef>
                <a:spcPts val="100"/>
              </a:spcBef>
              <a:spcAft>
                <a:spcPts val="0"/>
              </a:spcAft>
              <a:buNone/>
            </a:pPr>
            <a:r>
              <a:rPr lang="en-GB" sz="1500">
                <a:solidFill>
                  <a:srgbClr val="FFFFFF"/>
                </a:solidFill>
                <a:latin typeface="Proxima Nova"/>
                <a:ea typeface="Proxima Nova"/>
                <a:cs typeface="Proxima Nova"/>
                <a:sym typeface="Proxima Nova"/>
              </a:rPr>
              <a:t>for students versus the traditional model</a:t>
            </a:r>
            <a:endParaRPr sz="1500">
              <a:solidFill>
                <a:srgbClr val="FFFFFF"/>
              </a:solidFill>
              <a:latin typeface="Proxima Nova"/>
              <a:ea typeface="Proxima Nova"/>
              <a:cs typeface="Proxima Nova"/>
              <a:sym typeface="Proxima Nova"/>
            </a:endParaRPr>
          </a:p>
        </p:txBody>
      </p:sp>
    </p:spTree>
    <p:extLst>
      <p:ext uri="{BB962C8B-B14F-4D97-AF65-F5344CB8AC3E}">
        <p14:creationId xmlns:p14="http://schemas.microsoft.com/office/powerpoint/2010/main" val="2837002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26" name="Google Shape;313;p55">
            <a:extLst>
              <a:ext uri="{FF2B5EF4-FFF2-40B4-BE49-F238E27FC236}">
                <a16:creationId xmlns:a16="http://schemas.microsoft.com/office/drawing/2014/main" id="{E09B6782-5604-2B47-8634-CEAB6C02F12A}"/>
              </a:ext>
            </a:extLst>
          </p:cNvPr>
          <p:cNvPicPr preferRelativeResize="0"/>
          <p:nvPr/>
        </p:nvPicPr>
        <p:blipFill>
          <a:blip r:embed="rId3"/>
          <a:stretch>
            <a:fillRect/>
          </a:stretch>
        </p:blipFill>
        <p:spPr>
          <a:xfrm>
            <a:off x="0" y="0"/>
            <a:ext cx="9144000" cy="5130800"/>
          </a:xfrm>
          <a:prstGeom prst="rect">
            <a:avLst/>
          </a:prstGeom>
          <a:noFill/>
          <a:ln>
            <a:noFill/>
          </a:ln>
        </p:spPr>
      </p:pic>
      <p:sp>
        <p:nvSpPr>
          <p:cNvPr id="25" name="Google Shape;314;p55">
            <a:extLst>
              <a:ext uri="{FF2B5EF4-FFF2-40B4-BE49-F238E27FC236}">
                <a16:creationId xmlns:a16="http://schemas.microsoft.com/office/drawing/2014/main" id="{B03DE0CE-FE33-C644-ACDF-3BE785E6B075}"/>
              </a:ext>
            </a:extLst>
          </p:cNvPr>
          <p:cNvSpPr/>
          <p:nvPr/>
        </p:nvSpPr>
        <p:spPr>
          <a:xfrm>
            <a:off x="0" y="-363204"/>
            <a:ext cx="9144000" cy="5506703"/>
          </a:xfrm>
          <a:prstGeom prst="rect">
            <a:avLst/>
          </a:prstGeom>
          <a:solidFill>
            <a:srgbClr val="000000">
              <a:alpha val="5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9"/>
          <p:cNvSpPr txBox="1"/>
          <p:nvPr/>
        </p:nvSpPr>
        <p:spPr>
          <a:xfrm>
            <a:off x="2431136" y="4771868"/>
            <a:ext cx="5648100" cy="307800"/>
          </a:xfrm>
          <a:prstGeom prst="rect">
            <a:avLst/>
          </a:prstGeom>
          <a:noFill/>
          <a:ln>
            <a:noFill/>
          </a:ln>
        </p:spPr>
        <p:txBody>
          <a:bodyPr spcFirstLastPara="1" wrap="square" lIns="91425" tIns="45700" rIns="91425" bIns="45700" anchor="t" anchorCtr="0">
            <a:noAutofit/>
          </a:bodyPr>
          <a:lstStyle/>
          <a:p>
            <a:pPr lvl="0"/>
            <a:r>
              <a:rPr lang="en-GB" b="1" dirty="0">
                <a:solidFill>
                  <a:srgbClr val="FFFFFF"/>
                </a:solidFill>
                <a:latin typeface="Proxima Nova"/>
                <a:ea typeface="Proxima Nova"/>
                <a:cs typeface="Proxima Nova"/>
                <a:sym typeface="Proxima Nova"/>
              </a:rPr>
              <a:t>Demo:</a:t>
            </a:r>
            <a:r>
              <a:rPr lang="en-US" sz="1800" dirty="0">
                <a:effectLst/>
                <a:latin typeface="Calibri" panose="020F0502020204030204" pitchFamily="34" charset="0"/>
                <a:ea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hlinkClick r:id="rId4"/>
              </a:rPr>
              <a:t>https://invis.io/CH1302CERYJE</a:t>
            </a:r>
            <a:endParaRPr lang="en-GB" b="1" i="0" u="none" strike="noStrike" dirty="0">
              <a:solidFill>
                <a:srgbClr val="FFFFFF"/>
              </a:solidFill>
              <a:effectLst/>
              <a:latin typeface="Proxima Nova"/>
              <a:sym typeface="Proxima Nova"/>
            </a:endParaRPr>
          </a:p>
          <a:p>
            <a:pPr lvl="0"/>
            <a:endParaRPr lang="en-GB" b="1" dirty="0">
              <a:solidFill>
                <a:srgbClr val="FFFFFF"/>
              </a:solidFill>
              <a:latin typeface="Proxima Nova"/>
              <a:ea typeface="Proxima Nova"/>
              <a:cs typeface="Proxima Nova"/>
              <a:sym typeface="Proxima Nova"/>
            </a:endParaRPr>
          </a:p>
          <a:p>
            <a:pPr lvl="0"/>
            <a:endParaRPr lang="en-GB" b="1" dirty="0">
              <a:solidFill>
                <a:srgbClr val="FFFFFF"/>
              </a:solidFill>
              <a:latin typeface="Proxima Nova"/>
              <a:ea typeface="Proxima Nova"/>
              <a:cs typeface="Proxima Nova"/>
              <a:sym typeface="Proxima Nova"/>
            </a:endParaRPr>
          </a:p>
        </p:txBody>
      </p:sp>
      <p:sp>
        <p:nvSpPr>
          <p:cNvPr id="390" name="Google Shape;390;p59"/>
          <p:cNvSpPr/>
          <p:nvPr/>
        </p:nvSpPr>
        <p:spPr>
          <a:xfrm>
            <a:off x="5864690" y="907124"/>
            <a:ext cx="2657100" cy="622800"/>
          </a:xfrm>
          <a:prstGeom prst="rect">
            <a:avLst/>
          </a:prstGeom>
          <a:solidFill>
            <a:srgbClr val="095741"/>
          </a:solidFill>
          <a:ln>
            <a:noFill/>
          </a:ln>
          <a:effectLst>
            <a:outerShdw blurRad="57150" dist="19050" dir="5400000" algn="bl" rotWithShape="0">
              <a:srgbClr val="000000">
                <a:alpha val="20000"/>
              </a:srgbClr>
            </a:outerShdw>
          </a:effectLst>
        </p:spPr>
        <p:txBody>
          <a:bodyPr spcFirstLastPara="1" wrap="square" lIns="91425" tIns="108000" rIns="91425" bIns="91425" anchor="ctr" anchorCtr="0">
            <a:noAutofit/>
          </a:bodyPr>
          <a:lstStyle/>
          <a:p>
            <a:pPr marL="35999" marR="179999" lvl="0" indent="0" algn="l" rtl="0">
              <a:spcBef>
                <a:spcPts val="0"/>
              </a:spcBef>
              <a:spcAft>
                <a:spcPts val="0"/>
              </a:spcAft>
              <a:buClr>
                <a:schemeClr val="dk1"/>
              </a:buClr>
              <a:buSzPts val="1100"/>
              <a:buFont typeface="Arial"/>
              <a:buNone/>
            </a:pPr>
            <a:r>
              <a:rPr lang="en-GB" b="1" dirty="0">
                <a:solidFill>
                  <a:srgbClr val="FFFFFF"/>
                </a:solidFill>
                <a:latin typeface="Proxima Nova"/>
                <a:ea typeface="Proxima Nova"/>
                <a:cs typeface="Proxima Nova"/>
                <a:sym typeface="Proxima Nova"/>
              </a:rPr>
              <a:t>STEP 1</a:t>
            </a:r>
            <a:r>
              <a:rPr lang="en-GB" dirty="0">
                <a:solidFill>
                  <a:srgbClr val="FFFFFF"/>
                </a:solidFill>
                <a:latin typeface="Proxima Nova"/>
                <a:ea typeface="Proxima Nova"/>
                <a:cs typeface="Proxima Nova"/>
                <a:sym typeface="Proxima Nova"/>
              </a:rPr>
              <a:t> |</a:t>
            </a:r>
            <a:endParaRPr dirty="0">
              <a:solidFill>
                <a:srgbClr val="FFFFFF"/>
              </a:solidFill>
              <a:latin typeface="Proxima Nova"/>
              <a:ea typeface="Proxima Nova"/>
              <a:cs typeface="Proxima Nova"/>
              <a:sym typeface="Proxima Nova"/>
            </a:endParaRPr>
          </a:p>
        </p:txBody>
      </p:sp>
      <p:sp>
        <p:nvSpPr>
          <p:cNvPr id="391" name="Google Shape;391;p59"/>
          <p:cNvSpPr/>
          <p:nvPr/>
        </p:nvSpPr>
        <p:spPr>
          <a:xfrm>
            <a:off x="6480699" y="907124"/>
            <a:ext cx="1880903" cy="622800"/>
          </a:xfrm>
          <a:prstGeom prst="rect">
            <a:avLst/>
          </a:prstGeom>
          <a:noFill/>
          <a:ln>
            <a:noFill/>
          </a:ln>
        </p:spPr>
        <p:txBody>
          <a:bodyPr spcFirstLastPara="1" wrap="square" lIns="91425" tIns="108000" rIns="91425" bIns="91425" anchor="ctr" anchorCtr="0">
            <a:noAutofit/>
          </a:bodyPr>
          <a:lstStyle/>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REGISTER FOR CLASS</a:t>
            </a:r>
            <a:endParaRPr sz="1300" dirty="0">
              <a:solidFill>
                <a:srgbClr val="FFFFFF"/>
              </a:solidFill>
              <a:latin typeface="Proxima Nova"/>
              <a:ea typeface="Proxima Nova"/>
              <a:cs typeface="Proxima Nova"/>
              <a:sym typeface="Proxima Nova"/>
            </a:endParaRPr>
          </a:p>
        </p:txBody>
      </p:sp>
      <p:sp>
        <p:nvSpPr>
          <p:cNvPr id="393" name="Google Shape;393;p59"/>
          <p:cNvSpPr/>
          <p:nvPr/>
        </p:nvSpPr>
        <p:spPr>
          <a:xfrm>
            <a:off x="5875373" y="1606148"/>
            <a:ext cx="2657087" cy="622800"/>
          </a:xfrm>
          <a:prstGeom prst="rect">
            <a:avLst/>
          </a:prstGeom>
          <a:solidFill>
            <a:srgbClr val="095741"/>
          </a:solidFill>
          <a:ln>
            <a:noFill/>
          </a:ln>
          <a:effectLst>
            <a:outerShdw blurRad="57150" dist="19050" dir="5400000" algn="bl" rotWithShape="0">
              <a:srgbClr val="000000">
                <a:alpha val="20000"/>
              </a:srgbClr>
            </a:outerShdw>
          </a:effectLst>
        </p:spPr>
        <p:txBody>
          <a:bodyPr spcFirstLastPara="1" wrap="square" lIns="91425" tIns="108000" rIns="91425" bIns="91425" anchor="ctr" anchorCtr="0">
            <a:noAutofit/>
          </a:bodyPr>
          <a:lstStyle/>
          <a:p>
            <a:pPr marL="35999" marR="179999" lvl="0" indent="0" algn="l" rtl="0">
              <a:spcBef>
                <a:spcPts val="0"/>
              </a:spcBef>
              <a:spcAft>
                <a:spcPts val="0"/>
              </a:spcAft>
              <a:buClr>
                <a:schemeClr val="dk1"/>
              </a:buClr>
              <a:buSzPts val="1100"/>
              <a:buFont typeface="Arial"/>
              <a:buNone/>
            </a:pPr>
            <a:r>
              <a:rPr lang="en-GB" b="1" dirty="0">
                <a:solidFill>
                  <a:srgbClr val="FFFFFF"/>
                </a:solidFill>
                <a:latin typeface="Proxima Nova"/>
                <a:ea typeface="Proxima Nova"/>
                <a:cs typeface="Proxima Nova"/>
                <a:sym typeface="Proxima Nova"/>
              </a:rPr>
              <a:t>STEP 2</a:t>
            </a:r>
            <a:r>
              <a:rPr lang="en-GB" dirty="0">
                <a:solidFill>
                  <a:srgbClr val="FFFFFF"/>
                </a:solidFill>
                <a:latin typeface="Proxima Nova"/>
                <a:ea typeface="Proxima Nova"/>
                <a:cs typeface="Proxima Nova"/>
                <a:sym typeface="Proxima Nova"/>
              </a:rPr>
              <a:t> |</a:t>
            </a:r>
            <a:endParaRPr dirty="0">
              <a:solidFill>
                <a:srgbClr val="FFFFFF"/>
              </a:solidFill>
              <a:latin typeface="Proxima Nova"/>
              <a:ea typeface="Proxima Nova"/>
              <a:cs typeface="Proxima Nova"/>
              <a:sym typeface="Proxima Nova"/>
            </a:endParaRPr>
          </a:p>
        </p:txBody>
      </p:sp>
      <p:sp>
        <p:nvSpPr>
          <p:cNvPr id="394" name="Google Shape;394;p59"/>
          <p:cNvSpPr/>
          <p:nvPr/>
        </p:nvSpPr>
        <p:spPr>
          <a:xfrm>
            <a:off x="6503707" y="1606137"/>
            <a:ext cx="2054321" cy="622800"/>
          </a:xfrm>
          <a:prstGeom prst="rect">
            <a:avLst/>
          </a:prstGeom>
          <a:noFill/>
          <a:ln>
            <a:noFill/>
          </a:ln>
        </p:spPr>
        <p:txBody>
          <a:bodyPr spcFirstLastPara="1" wrap="square" lIns="91425" tIns="108000" rIns="91425" bIns="91425" anchor="ctr" anchorCtr="0">
            <a:noAutofit/>
          </a:bodyPr>
          <a:lstStyle/>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VERIFY MATERIALS </a:t>
            </a:r>
            <a:endParaRPr sz="1300" dirty="0">
              <a:solidFill>
                <a:srgbClr val="FFFFFF"/>
              </a:solidFill>
              <a:latin typeface="Proxima Nova"/>
              <a:ea typeface="Proxima Nova"/>
              <a:cs typeface="Proxima Nova"/>
              <a:sym typeface="Proxima Nova"/>
            </a:endParaRPr>
          </a:p>
        </p:txBody>
      </p:sp>
      <p:sp>
        <p:nvSpPr>
          <p:cNvPr id="396" name="Google Shape;396;p59"/>
          <p:cNvSpPr/>
          <p:nvPr/>
        </p:nvSpPr>
        <p:spPr>
          <a:xfrm>
            <a:off x="5875373" y="2305142"/>
            <a:ext cx="2657087" cy="622800"/>
          </a:xfrm>
          <a:prstGeom prst="rect">
            <a:avLst/>
          </a:prstGeom>
          <a:solidFill>
            <a:srgbClr val="095741"/>
          </a:solidFill>
          <a:ln>
            <a:noFill/>
          </a:ln>
          <a:effectLst>
            <a:outerShdw blurRad="57150" dist="19050" dir="5400000" algn="bl" rotWithShape="0">
              <a:srgbClr val="000000">
                <a:alpha val="20000"/>
              </a:srgbClr>
            </a:outerShdw>
          </a:effectLst>
        </p:spPr>
        <p:txBody>
          <a:bodyPr spcFirstLastPara="1" wrap="square" lIns="91425" tIns="108000" rIns="91425" bIns="91425" anchor="ctr" anchorCtr="0">
            <a:noAutofit/>
          </a:bodyPr>
          <a:lstStyle/>
          <a:p>
            <a:pPr marL="35999" marR="179999" lvl="0" indent="0" algn="l" rtl="0">
              <a:spcBef>
                <a:spcPts val="0"/>
              </a:spcBef>
              <a:spcAft>
                <a:spcPts val="0"/>
              </a:spcAft>
              <a:buClr>
                <a:schemeClr val="dk1"/>
              </a:buClr>
              <a:buSzPts val="1100"/>
              <a:buFont typeface="Arial"/>
              <a:buNone/>
            </a:pPr>
            <a:r>
              <a:rPr lang="en-GB" b="1" dirty="0">
                <a:solidFill>
                  <a:srgbClr val="FFFFFF"/>
                </a:solidFill>
                <a:latin typeface="Proxima Nova"/>
                <a:ea typeface="Proxima Nova"/>
                <a:cs typeface="Proxima Nova"/>
                <a:sym typeface="Proxima Nova"/>
              </a:rPr>
              <a:t>STEP 3</a:t>
            </a:r>
            <a:r>
              <a:rPr lang="en-GB" dirty="0">
                <a:solidFill>
                  <a:srgbClr val="FFFFFF"/>
                </a:solidFill>
                <a:latin typeface="Proxima Nova"/>
                <a:ea typeface="Proxima Nova"/>
                <a:cs typeface="Proxima Nova"/>
                <a:sym typeface="Proxima Nova"/>
              </a:rPr>
              <a:t> |</a:t>
            </a:r>
            <a:endParaRPr dirty="0">
              <a:solidFill>
                <a:srgbClr val="FFFFFF"/>
              </a:solidFill>
              <a:latin typeface="Proxima Nova"/>
              <a:ea typeface="Proxima Nova"/>
              <a:cs typeface="Proxima Nova"/>
              <a:sym typeface="Proxima Nova"/>
            </a:endParaRPr>
          </a:p>
        </p:txBody>
      </p:sp>
      <p:sp>
        <p:nvSpPr>
          <p:cNvPr id="397" name="Google Shape;397;p59"/>
          <p:cNvSpPr/>
          <p:nvPr/>
        </p:nvSpPr>
        <p:spPr>
          <a:xfrm>
            <a:off x="6495246" y="2305149"/>
            <a:ext cx="2275460" cy="622800"/>
          </a:xfrm>
          <a:prstGeom prst="rect">
            <a:avLst/>
          </a:prstGeom>
          <a:noFill/>
          <a:ln>
            <a:noFill/>
          </a:ln>
        </p:spPr>
        <p:txBody>
          <a:bodyPr spcFirstLastPara="1" wrap="square" lIns="91425" tIns="108000" rIns="91425" bIns="91425" anchor="ctr" anchorCtr="0">
            <a:noAutofit/>
          </a:bodyPr>
          <a:lstStyle/>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SELECT FULFILLMENT METHODS</a:t>
            </a:r>
            <a:endParaRPr sz="1300" dirty="0">
              <a:solidFill>
                <a:srgbClr val="FFFFFF"/>
              </a:solidFill>
              <a:latin typeface="Proxima Nova"/>
              <a:ea typeface="Proxima Nova"/>
              <a:cs typeface="Proxima Nova"/>
              <a:sym typeface="Proxima Nova"/>
            </a:endParaRPr>
          </a:p>
        </p:txBody>
      </p:sp>
      <p:sp>
        <p:nvSpPr>
          <p:cNvPr id="399" name="Google Shape;399;p59"/>
          <p:cNvSpPr/>
          <p:nvPr/>
        </p:nvSpPr>
        <p:spPr>
          <a:xfrm>
            <a:off x="5857917" y="3004913"/>
            <a:ext cx="2674543" cy="622800"/>
          </a:xfrm>
          <a:prstGeom prst="rect">
            <a:avLst/>
          </a:prstGeom>
          <a:solidFill>
            <a:srgbClr val="095741"/>
          </a:solidFill>
          <a:ln>
            <a:noFill/>
          </a:ln>
          <a:effectLst>
            <a:outerShdw blurRad="57150" dist="19050" dir="5400000" algn="bl" rotWithShape="0">
              <a:srgbClr val="000000">
                <a:alpha val="20000"/>
              </a:srgbClr>
            </a:outerShdw>
          </a:effectLst>
        </p:spPr>
        <p:txBody>
          <a:bodyPr spcFirstLastPara="1" wrap="square" lIns="91425" tIns="108000" rIns="91425" bIns="91425" anchor="ctr" anchorCtr="0">
            <a:noAutofit/>
          </a:bodyPr>
          <a:lstStyle/>
          <a:p>
            <a:pPr marL="35999" marR="179999" lvl="0" indent="0" algn="l" rtl="0">
              <a:spcBef>
                <a:spcPts val="0"/>
              </a:spcBef>
              <a:spcAft>
                <a:spcPts val="0"/>
              </a:spcAft>
              <a:buClr>
                <a:schemeClr val="dk1"/>
              </a:buClr>
              <a:buSzPts val="1100"/>
              <a:buFont typeface="Arial"/>
              <a:buNone/>
            </a:pPr>
            <a:r>
              <a:rPr lang="en-GB" b="1" dirty="0">
                <a:solidFill>
                  <a:srgbClr val="FFFFFF"/>
                </a:solidFill>
                <a:latin typeface="Proxima Nova"/>
                <a:ea typeface="Proxima Nova"/>
                <a:cs typeface="Proxima Nova"/>
                <a:sym typeface="Proxima Nova"/>
              </a:rPr>
              <a:t>STEP 4</a:t>
            </a:r>
            <a:r>
              <a:rPr lang="en-GB" dirty="0">
                <a:solidFill>
                  <a:srgbClr val="FFFFFF"/>
                </a:solidFill>
                <a:latin typeface="Proxima Nova"/>
                <a:ea typeface="Proxima Nova"/>
                <a:cs typeface="Proxima Nova"/>
                <a:sym typeface="Proxima Nova"/>
              </a:rPr>
              <a:t> |</a:t>
            </a:r>
            <a:endParaRPr dirty="0">
              <a:solidFill>
                <a:srgbClr val="FFFFFF"/>
              </a:solidFill>
              <a:latin typeface="Proxima Nova"/>
              <a:ea typeface="Proxima Nova"/>
              <a:cs typeface="Proxima Nova"/>
              <a:sym typeface="Proxima Nova"/>
            </a:endParaRPr>
          </a:p>
        </p:txBody>
      </p:sp>
      <p:sp>
        <p:nvSpPr>
          <p:cNvPr id="387" name="Google Shape;387;p59"/>
          <p:cNvSpPr txBox="1"/>
          <p:nvPr/>
        </p:nvSpPr>
        <p:spPr>
          <a:xfrm>
            <a:off x="304800" y="174475"/>
            <a:ext cx="7467600" cy="572700"/>
          </a:xfrm>
          <a:prstGeom prst="rect">
            <a:avLst/>
          </a:prstGeom>
          <a:noFill/>
          <a:ln>
            <a:noFill/>
          </a:ln>
          <a:effectLst>
            <a:outerShdw blurRad="57150" dist="19050" dir="5400000" algn="bl" rotWithShape="0">
              <a:srgbClr val="000000">
                <a:alpha val="1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solidFill>
                  <a:schemeClr val="bg1"/>
                </a:solidFill>
                <a:effectLst>
                  <a:outerShdw blurRad="38100" dist="38100" dir="2700000" algn="tl">
                    <a:srgbClr val="000000">
                      <a:alpha val="43137"/>
                    </a:srgbClr>
                  </a:outerShdw>
                </a:effectLst>
                <a:latin typeface="Proxima Nova Extrabold"/>
                <a:ea typeface="Proxima Nova Extrabold"/>
                <a:cs typeface="Proxima Nova Extrabold"/>
                <a:sym typeface="Proxima Nova Extrabold"/>
              </a:rPr>
              <a:t>PERSONALIZED STUDENT EXPERIENCE</a:t>
            </a:r>
            <a:endParaRPr sz="2800" dirty="0">
              <a:solidFill>
                <a:schemeClr val="bg1"/>
              </a:solidFill>
              <a:effectLst>
                <a:outerShdw blurRad="38100" dist="38100" dir="2700000" algn="tl">
                  <a:srgbClr val="000000">
                    <a:alpha val="43137"/>
                  </a:srgbClr>
                </a:outerShdw>
              </a:effectLst>
              <a:latin typeface="Proxima Nova Extrabold"/>
              <a:ea typeface="Proxima Nova Extrabold"/>
              <a:cs typeface="Proxima Nova Extrabold"/>
              <a:sym typeface="Proxima Nova Extrabold"/>
            </a:endParaRPr>
          </a:p>
        </p:txBody>
      </p:sp>
      <p:sp>
        <p:nvSpPr>
          <p:cNvPr id="36" name="Rectangle 35"/>
          <p:cNvSpPr/>
          <p:nvPr/>
        </p:nvSpPr>
        <p:spPr>
          <a:xfrm>
            <a:off x="2886159" y="2224486"/>
            <a:ext cx="1683144" cy="2356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399;p59"/>
          <p:cNvSpPr/>
          <p:nvPr/>
        </p:nvSpPr>
        <p:spPr>
          <a:xfrm>
            <a:off x="5860096" y="3717609"/>
            <a:ext cx="2672364" cy="622800"/>
          </a:xfrm>
          <a:prstGeom prst="rect">
            <a:avLst/>
          </a:prstGeom>
          <a:solidFill>
            <a:srgbClr val="095741"/>
          </a:solidFill>
          <a:ln>
            <a:noFill/>
          </a:ln>
          <a:effectLst>
            <a:outerShdw blurRad="57150" dist="19050" dir="5400000" algn="bl" rotWithShape="0">
              <a:srgbClr val="000000">
                <a:alpha val="20000"/>
              </a:srgbClr>
            </a:outerShdw>
          </a:effectLst>
        </p:spPr>
        <p:txBody>
          <a:bodyPr spcFirstLastPara="1" wrap="square" lIns="91425" tIns="108000" rIns="91425" bIns="91425" anchor="ctr" anchorCtr="0">
            <a:noAutofit/>
          </a:bodyPr>
          <a:lstStyle/>
          <a:p>
            <a:pPr marL="35999" marR="179999" lvl="0" indent="0" algn="l" rtl="0">
              <a:spcBef>
                <a:spcPts val="0"/>
              </a:spcBef>
              <a:spcAft>
                <a:spcPts val="0"/>
              </a:spcAft>
              <a:buClr>
                <a:schemeClr val="dk1"/>
              </a:buClr>
              <a:buSzPts val="1100"/>
              <a:buFont typeface="Arial"/>
              <a:buNone/>
            </a:pPr>
            <a:r>
              <a:rPr lang="en-GB" b="1" dirty="0">
                <a:solidFill>
                  <a:srgbClr val="FFFFFF"/>
                </a:solidFill>
                <a:latin typeface="Proxima Nova"/>
                <a:ea typeface="Proxima Nova"/>
                <a:cs typeface="Proxima Nova"/>
                <a:sym typeface="Proxima Nova"/>
              </a:rPr>
              <a:t>STEP 5</a:t>
            </a:r>
            <a:r>
              <a:rPr lang="en-GB" dirty="0">
                <a:solidFill>
                  <a:srgbClr val="FFFFFF"/>
                </a:solidFill>
                <a:latin typeface="Proxima Nova"/>
                <a:ea typeface="Proxima Nova"/>
                <a:cs typeface="Proxima Nova"/>
                <a:sym typeface="Proxima Nova"/>
              </a:rPr>
              <a:t> |</a:t>
            </a:r>
            <a:endParaRPr dirty="0">
              <a:solidFill>
                <a:srgbClr val="FFFFFF"/>
              </a:solidFill>
              <a:latin typeface="Proxima Nova"/>
              <a:ea typeface="Proxima Nova"/>
              <a:cs typeface="Proxima Nova"/>
              <a:sym typeface="Proxima Nova"/>
            </a:endParaRPr>
          </a:p>
        </p:txBody>
      </p:sp>
      <p:sp>
        <p:nvSpPr>
          <p:cNvPr id="30" name="Google Shape;400;p59"/>
          <p:cNvSpPr/>
          <p:nvPr/>
        </p:nvSpPr>
        <p:spPr>
          <a:xfrm>
            <a:off x="6488467" y="3710180"/>
            <a:ext cx="1969727" cy="622800"/>
          </a:xfrm>
          <a:prstGeom prst="rect">
            <a:avLst/>
          </a:prstGeom>
          <a:noFill/>
          <a:ln>
            <a:noFill/>
          </a:ln>
        </p:spPr>
        <p:txBody>
          <a:bodyPr spcFirstLastPara="1" wrap="square" lIns="91425" tIns="108000" rIns="91425" bIns="91425" anchor="ctr" anchorCtr="0">
            <a:noAutofit/>
          </a:bodyPr>
          <a:lstStyle/>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END OF TERM:</a:t>
            </a:r>
          </a:p>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RETURN MATERIALS</a:t>
            </a:r>
            <a:endParaRPr sz="1300" dirty="0">
              <a:solidFill>
                <a:srgbClr val="FFFFFF"/>
              </a:solidFill>
              <a:latin typeface="Proxima Nova"/>
              <a:ea typeface="Proxima Nova"/>
              <a:cs typeface="Proxima Nova"/>
              <a:sym typeface="Proxima Nova"/>
            </a:endParaRPr>
          </a:p>
        </p:txBody>
      </p:sp>
      <p:grpSp>
        <p:nvGrpSpPr>
          <p:cNvPr id="27" name="Group 26">
            <a:extLst>
              <a:ext uri="{FF2B5EF4-FFF2-40B4-BE49-F238E27FC236}">
                <a16:creationId xmlns:a16="http://schemas.microsoft.com/office/drawing/2014/main" id="{62F29553-621F-4B22-8452-FA97D8B0A415}"/>
              </a:ext>
            </a:extLst>
          </p:cNvPr>
          <p:cNvGrpSpPr/>
          <p:nvPr/>
        </p:nvGrpSpPr>
        <p:grpSpPr>
          <a:xfrm>
            <a:off x="296334" y="755382"/>
            <a:ext cx="5395233" cy="3825924"/>
            <a:chOff x="296334" y="755382"/>
            <a:chExt cx="5395233" cy="3825924"/>
          </a:xfrm>
        </p:grpSpPr>
        <p:grpSp>
          <p:nvGrpSpPr>
            <p:cNvPr id="28" name="Group 27">
              <a:extLst>
                <a:ext uri="{FF2B5EF4-FFF2-40B4-BE49-F238E27FC236}">
                  <a16:creationId xmlns:a16="http://schemas.microsoft.com/office/drawing/2014/main" id="{F5C4CC27-CAD9-490D-901E-EEE2D4931361}"/>
                </a:ext>
              </a:extLst>
            </p:cNvPr>
            <p:cNvGrpSpPr/>
            <p:nvPr/>
          </p:nvGrpSpPr>
          <p:grpSpPr>
            <a:xfrm>
              <a:off x="296334" y="755382"/>
              <a:ext cx="5395233" cy="3825924"/>
              <a:chOff x="304800" y="755383"/>
              <a:chExt cx="5395233" cy="3825924"/>
            </a:xfrm>
          </p:grpSpPr>
          <p:pic>
            <p:nvPicPr>
              <p:cNvPr id="38" name="Google Shape;388;p59">
                <a:extLst>
                  <a:ext uri="{FF2B5EF4-FFF2-40B4-BE49-F238E27FC236}">
                    <a16:creationId xmlns:a16="http://schemas.microsoft.com/office/drawing/2014/main" id="{5F2F1DB1-BBB6-440B-9FD3-B1D0271BAC7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04800" y="755383"/>
                <a:ext cx="3221372" cy="3825924"/>
              </a:xfrm>
              <a:prstGeom prst="rect">
                <a:avLst/>
              </a:prstGeom>
              <a:noFill/>
              <a:ln>
                <a:noFill/>
              </a:ln>
            </p:spPr>
          </p:pic>
          <p:sp>
            <p:nvSpPr>
              <p:cNvPr id="39" name="Rectangle 38">
                <a:extLst>
                  <a:ext uri="{FF2B5EF4-FFF2-40B4-BE49-F238E27FC236}">
                    <a16:creationId xmlns:a16="http://schemas.microsoft.com/office/drawing/2014/main" id="{00D53B29-E795-4C7C-9AB1-2ACF1985C043}"/>
                  </a:ext>
                </a:extLst>
              </p:cNvPr>
              <p:cNvSpPr/>
              <p:nvPr/>
            </p:nvSpPr>
            <p:spPr>
              <a:xfrm>
                <a:off x="400523" y="869057"/>
                <a:ext cx="1624078" cy="4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oogle Shape;388;p59">
                <a:extLst>
                  <a:ext uri="{FF2B5EF4-FFF2-40B4-BE49-F238E27FC236}">
                    <a16:creationId xmlns:a16="http://schemas.microsoft.com/office/drawing/2014/main" id="{788FD5D1-2AB2-492C-AC20-4DB18C5FB67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526172" y="755383"/>
                <a:ext cx="2173861" cy="3825924"/>
              </a:xfrm>
              <a:prstGeom prst="rect">
                <a:avLst/>
              </a:prstGeom>
              <a:noFill/>
              <a:ln>
                <a:noFill/>
              </a:ln>
            </p:spPr>
          </p:pic>
        </p:grpSp>
        <p:sp>
          <p:nvSpPr>
            <p:cNvPr id="31" name="Rectangle 30">
              <a:extLst>
                <a:ext uri="{FF2B5EF4-FFF2-40B4-BE49-F238E27FC236}">
                  <a16:creationId xmlns:a16="http://schemas.microsoft.com/office/drawing/2014/main" id="{C67A80D9-CE61-4DAB-90E7-680F61F069AA}"/>
                </a:ext>
              </a:extLst>
            </p:cNvPr>
            <p:cNvSpPr/>
            <p:nvPr/>
          </p:nvSpPr>
          <p:spPr>
            <a:xfrm>
              <a:off x="2886159" y="2525295"/>
              <a:ext cx="640013" cy="198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FA63929-26E7-4C63-B106-EE2468A65168}"/>
                </a:ext>
              </a:extLst>
            </p:cNvPr>
            <p:cNvSpPr/>
            <p:nvPr/>
          </p:nvSpPr>
          <p:spPr>
            <a:xfrm>
              <a:off x="1907931" y="4260842"/>
              <a:ext cx="899286" cy="2453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00AE27C9-E71B-4FEA-8363-C552DC47181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7933" y="1583266"/>
              <a:ext cx="3208868" cy="152400"/>
            </a:xfrm>
            <a:prstGeom prst="rect">
              <a:avLst/>
            </a:prstGeom>
          </p:spPr>
        </p:pic>
      </p:grpSp>
      <p:pic>
        <p:nvPicPr>
          <p:cNvPr id="3" name="Picture 2" descr="Logo System | Brand Identity &amp; Visual Standards | UNC Charlotte">
            <a:extLst>
              <a:ext uri="{FF2B5EF4-FFF2-40B4-BE49-F238E27FC236}">
                <a16:creationId xmlns:a16="http://schemas.microsoft.com/office/drawing/2014/main" id="{63103D68-30C3-9461-CDF9-2BF85A14F39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2057" y="856356"/>
            <a:ext cx="1907931" cy="440546"/>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97;p59">
            <a:extLst>
              <a:ext uri="{FF2B5EF4-FFF2-40B4-BE49-F238E27FC236}">
                <a16:creationId xmlns:a16="http://schemas.microsoft.com/office/drawing/2014/main" id="{56FF17A7-9E8F-405D-A34E-A982004975BE}"/>
              </a:ext>
            </a:extLst>
          </p:cNvPr>
          <p:cNvSpPr/>
          <p:nvPr/>
        </p:nvSpPr>
        <p:spPr>
          <a:xfrm>
            <a:off x="6496934" y="3015996"/>
            <a:ext cx="2275460" cy="622800"/>
          </a:xfrm>
          <a:prstGeom prst="rect">
            <a:avLst/>
          </a:prstGeom>
          <a:noFill/>
          <a:ln>
            <a:noFill/>
          </a:ln>
        </p:spPr>
        <p:txBody>
          <a:bodyPr spcFirstLastPara="1" wrap="square" lIns="91425" tIns="108000" rIns="91425" bIns="91425" anchor="ctr" anchorCtr="0">
            <a:noAutofit/>
          </a:bodyPr>
          <a:lstStyle/>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RECEIVE</a:t>
            </a:r>
          </a:p>
          <a:p>
            <a:pPr marL="179999" marR="179999" lvl="0" indent="0" algn="l" rtl="0">
              <a:spcBef>
                <a:spcPts val="0"/>
              </a:spcBef>
              <a:spcAft>
                <a:spcPts val="0"/>
              </a:spcAft>
              <a:buClr>
                <a:schemeClr val="dk1"/>
              </a:buClr>
              <a:buSzPts val="1100"/>
              <a:buFont typeface="Arial"/>
              <a:buNone/>
            </a:pPr>
            <a:r>
              <a:rPr lang="en-GB" sz="1300" dirty="0">
                <a:solidFill>
                  <a:srgbClr val="FFFFFF"/>
                </a:solidFill>
                <a:latin typeface="Proxima Nova"/>
                <a:ea typeface="Proxima Nova"/>
                <a:cs typeface="Proxima Nova"/>
                <a:sym typeface="Proxima Nova"/>
              </a:rPr>
              <a:t>MATERIALS</a:t>
            </a:r>
            <a:endParaRPr sz="1300" dirty="0">
              <a:solidFill>
                <a:srgbClr val="FFFFFF"/>
              </a:solidFill>
              <a:latin typeface="Proxima Nova"/>
              <a:ea typeface="Proxima Nova"/>
              <a:cs typeface="Proxima Nova"/>
              <a:sym typeface="Proxima Nova"/>
            </a:endParaRPr>
          </a:p>
        </p:txBody>
      </p:sp>
    </p:spTree>
    <p:extLst>
      <p:ext uri="{BB962C8B-B14F-4D97-AF65-F5344CB8AC3E}">
        <p14:creationId xmlns:p14="http://schemas.microsoft.com/office/powerpoint/2010/main" val="359650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FCDC26F-4960-1442-98E4-FD59A3B452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51236"/>
          </a:xfrm>
          <a:prstGeom prst="rect">
            <a:avLst/>
          </a:prstGeom>
        </p:spPr>
      </p:pic>
      <p:sp>
        <p:nvSpPr>
          <p:cNvPr id="27" name="Google Shape;314;p55">
            <a:extLst>
              <a:ext uri="{FF2B5EF4-FFF2-40B4-BE49-F238E27FC236}">
                <a16:creationId xmlns:a16="http://schemas.microsoft.com/office/drawing/2014/main" id="{54186DAB-14B0-B94B-84FE-0E7A4EEFA060}"/>
              </a:ext>
            </a:extLst>
          </p:cNvPr>
          <p:cNvSpPr/>
          <p:nvPr/>
        </p:nvSpPr>
        <p:spPr>
          <a:xfrm>
            <a:off x="-3526" y="2949"/>
            <a:ext cx="9144000" cy="5143500"/>
          </a:xfrm>
          <a:prstGeom prst="rect">
            <a:avLst/>
          </a:prstGeom>
          <a:solidFill>
            <a:srgbClr val="000000">
              <a:alpha val="51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itle 1">
            <a:extLst>
              <a:ext uri="{FF2B5EF4-FFF2-40B4-BE49-F238E27FC236}">
                <a16:creationId xmlns:a16="http://schemas.microsoft.com/office/drawing/2014/main" id="{BF19A25E-58EA-430A-AFF8-F4383D143A7B}"/>
              </a:ext>
            </a:extLst>
          </p:cNvPr>
          <p:cNvSpPr txBox="1">
            <a:spLocks/>
          </p:cNvSpPr>
          <p:nvPr/>
        </p:nvSpPr>
        <p:spPr>
          <a:xfrm>
            <a:off x="947057" y="930728"/>
            <a:ext cx="7235246" cy="364906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a:endParaRPr lang="en-US" sz="135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99549F4-9C2B-4D75-A3D9-A66CCF63A158}"/>
              </a:ext>
            </a:extLst>
          </p:cNvPr>
          <p:cNvSpPr/>
          <p:nvPr/>
        </p:nvSpPr>
        <p:spPr>
          <a:xfrm>
            <a:off x="-3526" y="2435781"/>
            <a:ext cx="9147526" cy="952255"/>
          </a:xfrm>
          <a:prstGeom prst="rect">
            <a:avLst/>
          </a:prstGeom>
          <a:pattFill prst="pct25">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3032AC7-D331-4344-ACAD-238516CB705B}"/>
              </a:ext>
            </a:extLst>
          </p:cNvPr>
          <p:cNvGrpSpPr/>
          <p:nvPr/>
        </p:nvGrpSpPr>
        <p:grpSpPr>
          <a:xfrm>
            <a:off x="416949" y="1744168"/>
            <a:ext cx="2406576" cy="2365540"/>
            <a:chOff x="74239" y="1416328"/>
            <a:chExt cx="1449893" cy="1449893"/>
          </a:xfrm>
          <a:solidFill>
            <a:srgbClr val="095741"/>
          </a:solidFill>
          <a:effectLst>
            <a:outerShdw blurRad="50800" dist="38100" dir="2700000" algn="tl" rotWithShape="0">
              <a:prstClr val="black">
                <a:alpha val="40000"/>
              </a:prstClr>
            </a:outerShdw>
          </a:effectLst>
        </p:grpSpPr>
        <p:sp>
          <p:nvSpPr>
            <p:cNvPr id="8" name="Oval 7">
              <a:extLst>
                <a:ext uri="{FF2B5EF4-FFF2-40B4-BE49-F238E27FC236}">
                  <a16:creationId xmlns:a16="http://schemas.microsoft.com/office/drawing/2014/main" id="{04BE47AB-207B-48D2-9D7D-6D52438AAD5E}"/>
                </a:ext>
              </a:extLst>
            </p:cNvPr>
            <p:cNvSpPr/>
            <p:nvPr/>
          </p:nvSpPr>
          <p:spPr>
            <a:xfrm>
              <a:off x="74239" y="1416328"/>
              <a:ext cx="1449893" cy="1449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Oval 8">
              <a:extLst>
                <a:ext uri="{FF2B5EF4-FFF2-40B4-BE49-F238E27FC236}">
                  <a16:creationId xmlns:a16="http://schemas.microsoft.com/office/drawing/2014/main" id="{CAB46AFC-F9EB-4D9F-A385-CC524A5B5A1A}"/>
                </a:ext>
              </a:extLst>
            </p:cNvPr>
            <p:cNvSpPr/>
            <p:nvPr/>
          </p:nvSpPr>
          <p:spPr>
            <a:xfrm>
              <a:off x="148635" y="1489368"/>
              <a:ext cx="1298836" cy="1298834"/>
            </a:xfrm>
            <a:prstGeom prst="ellipse">
              <a:avLst/>
            </a:prstGeom>
            <a:grp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1" name="TextBox 10">
            <a:extLst>
              <a:ext uri="{FF2B5EF4-FFF2-40B4-BE49-F238E27FC236}">
                <a16:creationId xmlns:a16="http://schemas.microsoft.com/office/drawing/2014/main" id="{0E4FADF2-7AFA-4325-A371-864D1018FE7E}"/>
              </a:ext>
            </a:extLst>
          </p:cNvPr>
          <p:cNvSpPr txBox="1"/>
          <p:nvPr/>
        </p:nvSpPr>
        <p:spPr>
          <a:xfrm>
            <a:off x="531257" y="2514872"/>
            <a:ext cx="2165024" cy="807913"/>
          </a:xfrm>
          <a:prstGeom prst="rect">
            <a:avLst/>
          </a:prstGeom>
          <a:noFill/>
        </p:spPr>
        <p:txBody>
          <a:bodyPr wrap="square" rtlCol="0">
            <a:spAutoFit/>
          </a:bodyPr>
          <a:lstStyle/>
          <a:p>
            <a:pPr algn="ctr"/>
            <a:r>
              <a:rPr lang="en-US" sz="1125" b="1" dirty="0">
                <a:solidFill>
                  <a:schemeClr val="bg1"/>
                </a:solidFill>
              </a:rPr>
              <a:t>First Day</a:t>
            </a:r>
            <a:r>
              <a:rPr lang="en-US" sz="1200" b="1" kern="1200" baseline="30000" dirty="0">
                <a:solidFill>
                  <a:schemeClr val="bg1"/>
                </a:solidFill>
                <a:latin typeface="Proxima Nova Extrabold"/>
                <a:ea typeface="Open Sans"/>
                <a:cs typeface="Open Sans"/>
              </a:rPr>
              <a:t>®</a:t>
            </a:r>
            <a:r>
              <a:rPr lang="en-US" sz="1125" b="1" dirty="0">
                <a:solidFill>
                  <a:schemeClr val="bg1"/>
                </a:solidFill>
              </a:rPr>
              <a:t> Complete</a:t>
            </a:r>
            <a:br>
              <a:rPr lang="en-US" sz="1125" b="1" dirty="0">
                <a:solidFill>
                  <a:schemeClr val="bg1"/>
                </a:solidFill>
              </a:rPr>
            </a:br>
            <a:r>
              <a:rPr lang="en-US" sz="1125" b="1" dirty="0">
                <a:solidFill>
                  <a:schemeClr val="bg1"/>
                </a:solidFill>
              </a:rPr>
              <a:t>Pricing per credit hour</a:t>
            </a:r>
          </a:p>
          <a:p>
            <a:pPr algn="ctr"/>
            <a:r>
              <a:rPr lang="en-US" sz="2400" b="1" dirty="0">
                <a:solidFill>
                  <a:schemeClr val="bg1"/>
                </a:solidFill>
              </a:rPr>
              <a:t>$20</a:t>
            </a:r>
          </a:p>
        </p:txBody>
      </p:sp>
      <p:grpSp>
        <p:nvGrpSpPr>
          <p:cNvPr id="12" name="Group 11">
            <a:extLst>
              <a:ext uri="{FF2B5EF4-FFF2-40B4-BE49-F238E27FC236}">
                <a16:creationId xmlns:a16="http://schemas.microsoft.com/office/drawing/2014/main" id="{0717994E-53E3-41C3-B628-DAC37D9B17C7}"/>
              </a:ext>
            </a:extLst>
          </p:cNvPr>
          <p:cNvGrpSpPr/>
          <p:nvPr/>
        </p:nvGrpSpPr>
        <p:grpSpPr>
          <a:xfrm>
            <a:off x="3373350" y="1740122"/>
            <a:ext cx="2406576" cy="2365540"/>
            <a:chOff x="74239" y="1416328"/>
            <a:chExt cx="1449893" cy="1449893"/>
          </a:xfrm>
          <a:solidFill>
            <a:srgbClr val="095741"/>
          </a:solidFill>
          <a:effectLst>
            <a:outerShdw blurRad="50800" dist="38100" dir="2700000" algn="tl" rotWithShape="0">
              <a:prstClr val="black">
                <a:alpha val="40000"/>
              </a:prstClr>
            </a:outerShdw>
          </a:effectLst>
        </p:grpSpPr>
        <p:sp>
          <p:nvSpPr>
            <p:cNvPr id="13" name="Oval 12">
              <a:extLst>
                <a:ext uri="{FF2B5EF4-FFF2-40B4-BE49-F238E27FC236}">
                  <a16:creationId xmlns:a16="http://schemas.microsoft.com/office/drawing/2014/main" id="{25462AA7-7670-46AA-A9D6-63363498028C}"/>
                </a:ext>
              </a:extLst>
            </p:cNvPr>
            <p:cNvSpPr/>
            <p:nvPr/>
          </p:nvSpPr>
          <p:spPr>
            <a:xfrm>
              <a:off x="74239" y="1416328"/>
              <a:ext cx="1449893" cy="1449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Oval 13">
              <a:extLst>
                <a:ext uri="{FF2B5EF4-FFF2-40B4-BE49-F238E27FC236}">
                  <a16:creationId xmlns:a16="http://schemas.microsoft.com/office/drawing/2014/main" id="{D20E3BEC-F4CE-4597-95C6-EEAC4DD168E4}"/>
                </a:ext>
              </a:extLst>
            </p:cNvPr>
            <p:cNvSpPr/>
            <p:nvPr/>
          </p:nvSpPr>
          <p:spPr>
            <a:xfrm>
              <a:off x="148635" y="1489368"/>
              <a:ext cx="1298836" cy="1298834"/>
            </a:xfrm>
            <a:prstGeom prst="ellipse">
              <a:avLst/>
            </a:prstGeom>
            <a:grp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5" name="TextBox 14">
            <a:extLst>
              <a:ext uri="{FF2B5EF4-FFF2-40B4-BE49-F238E27FC236}">
                <a16:creationId xmlns:a16="http://schemas.microsoft.com/office/drawing/2014/main" id="{633529FE-52B4-4623-82D5-75C3209D75AF}"/>
              </a:ext>
            </a:extLst>
          </p:cNvPr>
          <p:cNvSpPr txBox="1"/>
          <p:nvPr/>
        </p:nvSpPr>
        <p:spPr>
          <a:xfrm>
            <a:off x="3542103" y="2399585"/>
            <a:ext cx="2065310" cy="1350370"/>
          </a:xfrm>
          <a:prstGeom prst="rect">
            <a:avLst/>
          </a:prstGeom>
          <a:noFill/>
        </p:spPr>
        <p:txBody>
          <a:bodyPr wrap="square" rtlCol="0">
            <a:spAutoFit/>
          </a:bodyPr>
          <a:lstStyle/>
          <a:p>
            <a:pPr algn="ctr"/>
            <a:r>
              <a:rPr lang="en-US" sz="1125" b="1" dirty="0">
                <a:solidFill>
                  <a:schemeClr val="bg1"/>
                </a:solidFill>
              </a:rPr>
              <a:t>Full Time Student would now only spend </a:t>
            </a:r>
          </a:p>
          <a:p>
            <a:pPr algn="ctr"/>
            <a:r>
              <a:rPr lang="en-US" sz="2400" b="1" dirty="0">
                <a:solidFill>
                  <a:schemeClr val="bg1"/>
                </a:solidFill>
              </a:rPr>
              <a:t>$300</a:t>
            </a:r>
          </a:p>
          <a:p>
            <a:pPr lvl="0" algn="ctr"/>
            <a:r>
              <a:rPr lang="en-US" sz="1125" dirty="0">
                <a:solidFill>
                  <a:srgbClr val="FFFFFF"/>
                </a:solidFill>
              </a:rPr>
              <a:t>(Based on 15 credit hours)</a:t>
            </a:r>
          </a:p>
          <a:p>
            <a:pPr algn="ctr"/>
            <a:endParaRPr lang="en-US" sz="2400" b="1" dirty="0">
              <a:solidFill>
                <a:schemeClr val="bg1"/>
              </a:solidFill>
            </a:endParaRPr>
          </a:p>
        </p:txBody>
      </p:sp>
      <p:grpSp>
        <p:nvGrpSpPr>
          <p:cNvPr id="20" name="Group 19">
            <a:extLst>
              <a:ext uri="{FF2B5EF4-FFF2-40B4-BE49-F238E27FC236}">
                <a16:creationId xmlns:a16="http://schemas.microsoft.com/office/drawing/2014/main" id="{B8414FA8-FFC1-4EB6-BE15-DE7DE34D89AE}"/>
              </a:ext>
            </a:extLst>
          </p:cNvPr>
          <p:cNvGrpSpPr/>
          <p:nvPr/>
        </p:nvGrpSpPr>
        <p:grpSpPr>
          <a:xfrm>
            <a:off x="6371393" y="1725776"/>
            <a:ext cx="2406576" cy="2365540"/>
            <a:chOff x="74239" y="1416328"/>
            <a:chExt cx="1449893" cy="1449893"/>
          </a:xfrm>
          <a:solidFill>
            <a:srgbClr val="095741"/>
          </a:solidFill>
          <a:effectLst>
            <a:outerShdw blurRad="50800" dist="38100" dir="2700000" algn="tl" rotWithShape="0">
              <a:prstClr val="black">
                <a:alpha val="40000"/>
              </a:prstClr>
            </a:outerShdw>
          </a:effectLst>
        </p:grpSpPr>
        <p:sp>
          <p:nvSpPr>
            <p:cNvPr id="21" name="Oval 20">
              <a:extLst>
                <a:ext uri="{FF2B5EF4-FFF2-40B4-BE49-F238E27FC236}">
                  <a16:creationId xmlns:a16="http://schemas.microsoft.com/office/drawing/2014/main" id="{BE520AFE-F6DE-4A8A-ABF5-23BC37FFA012}"/>
                </a:ext>
              </a:extLst>
            </p:cNvPr>
            <p:cNvSpPr/>
            <p:nvPr/>
          </p:nvSpPr>
          <p:spPr>
            <a:xfrm>
              <a:off x="74239" y="1416328"/>
              <a:ext cx="1449893" cy="1449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Oval 21">
              <a:extLst>
                <a:ext uri="{FF2B5EF4-FFF2-40B4-BE49-F238E27FC236}">
                  <a16:creationId xmlns:a16="http://schemas.microsoft.com/office/drawing/2014/main" id="{6210F325-FA33-4A82-AE5A-C87C30BF52DC}"/>
                </a:ext>
              </a:extLst>
            </p:cNvPr>
            <p:cNvSpPr/>
            <p:nvPr/>
          </p:nvSpPr>
          <p:spPr>
            <a:xfrm>
              <a:off x="148635" y="1489368"/>
              <a:ext cx="1298836" cy="1298834"/>
            </a:xfrm>
            <a:prstGeom prst="ellipse">
              <a:avLst/>
            </a:prstGeom>
            <a:grp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3" name="TextBox 22">
            <a:extLst>
              <a:ext uri="{FF2B5EF4-FFF2-40B4-BE49-F238E27FC236}">
                <a16:creationId xmlns:a16="http://schemas.microsoft.com/office/drawing/2014/main" id="{8F7B2914-8A96-4388-8904-EC18ECB35F60}"/>
              </a:ext>
            </a:extLst>
          </p:cNvPr>
          <p:cNvSpPr txBox="1"/>
          <p:nvPr/>
        </p:nvSpPr>
        <p:spPr>
          <a:xfrm>
            <a:off x="6612906" y="2392817"/>
            <a:ext cx="1919790" cy="1500411"/>
          </a:xfrm>
          <a:prstGeom prst="rect">
            <a:avLst/>
          </a:prstGeom>
          <a:noFill/>
        </p:spPr>
        <p:txBody>
          <a:bodyPr wrap="square" rtlCol="0">
            <a:spAutoFit/>
          </a:bodyPr>
          <a:lstStyle/>
          <a:p>
            <a:pPr algn="ctr"/>
            <a:r>
              <a:rPr lang="en-US" sz="1125" b="1" dirty="0">
                <a:solidFill>
                  <a:schemeClr val="bg1"/>
                </a:solidFill>
              </a:rPr>
              <a:t>* UNC Charlotte currently recommends allocating </a:t>
            </a:r>
          </a:p>
          <a:p>
            <a:pPr algn="ctr"/>
            <a:r>
              <a:rPr lang="en-US" sz="2400" b="1" dirty="0">
                <a:solidFill>
                  <a:schemeClr val="bg1"/>
                </a:solidFill>
              </a:rPr>
              <a:t>$500</a:t>
            </a:r>
          </a:p>
          <a:p>
            <a:pPr lvl="0" algn="ctr"/>
            <a:r>
              <a:rPr lang="en-US" sz="1125" dirty="0">
                <a:solidFill>
                  <a:srgbClr val="FFFFFF"/>
                </a:solidFill>
              </a:rPr>
              <a:t>for books for an </a:t>
            </a:r>
          </a:p>
          <a:p>
            <a:pPr lvl="0" algn="ctr"/>
            <a:r>
              <a:rPr lang="en-US" sz="1125" dirty="0">
                <a:solidFill>
                  <a:srgbClr val="FFFFFF"/>
                </a:solidFill>
              </a:rPr>
              <a:t>academic term</a:t>
            </a:r>
          </a:p>
          <a:p>
            <a:pPr algn="ctr"/>
            <a:endParaRPr lang="en-US" sz="2250" dirty="0">
              <a:solidFill>
                <a:schemeClr val="bg1"/>
              </a:solidFill>
            </a:endParaRPr>
          </a:p>
        </p:txBody>
      </p:sp>
      <p:sp>
        <p:nvSpPr>
          <p:cNvPr id="19" name="Google Shape;347;p57">
            <a:extLst>
              <a:ext uri="{FF2B5EF4-FFF2-40B4-BE49-F238E27FC236}">
                <a16:creationId xmlns:a16="http://schemas.microsoft.com/office/drawing/2014/main" id="{F9E5E208-53A8-074B-B195-738C39D6B220}"/>
              </a:ext>
            </a:extLst>
          </p:cNvPr>
          <p:cNvSpPr txBox="1"/>
          <p:nvPr/>
        </p:nvSpPr>
        <p:spPr>
          <a:xfrm>
            <a:off x="219807" y="274638"/>
            <a:ext cx="8721969" cy="952255"/>
          </a:xfrm>
          <a:prstGeom prst="rect">
            <a:avLst/>
          </a:prstGeom>
          <a:noFill/>
          <a:ln>
            <a:noFill/>
          </a:ln>
          <a:effectLst>
            <a:outerShdw blurRad="57150" dist="19050" dir="5400000" algn="bl" rotWithShape="0">
              <a:srgbClr val="000000">
                <a:alpha val="1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bg1"/>
                </a:solidFill>
                <a:latin typeface="Proxima Nova Extrabold"/>
                <a:ea typeface="Proxima Nova Extrabold"/>
                <a:cs typeface="Proxima Nova Extrabold"/>
                <a:sym typeface="Proxima Nova Extrabold"/>
              </a:rPr>
              <a:t>IMPROVING EQUITABLE ACCESS, CONVENIENCE &amp; AFFORDABILITY AT</a:t>
            </a:r>
          </a:p>
          <a:p>
            <a:pPr marL="0" lvl="0" indent="0" algn="ctr" rtl="0">
              <a:spcBef>
                <a:spcPts val="0"/>
              </a:spcBef>
              <a:spcAft>
                <a:spcPts val="0"/>
              </a:spcAft>
              <a:buNone/>
            </a:pPr>
            <a:r>
              <a:rPr lang="en-GB" sz="2800" dirty="0">
                <a:solidFill>
                  <a:schemeClr val="bg1"/>
                </a:solidFill>
                <a:latin typeface="Proxima Nova Extrabold"/>
                <a:ea typeface="Proxima Nova Extrabold"/>
                <a:cs typeface="Proxima Nova Extrabold"/>
                <a:sym typeface="Proxima Nova Extrabold"/>
              </a:rPr>
              <a:t>UNC CHARLOTTE</a:t>
            </a:r>
          </a:p>
        </p:txBody>
      </p:sp>
      <p:sp>
        <p:nvSpPr>
          <p:cNvPr id="10" name="TextBox 9">
            <a:extLst>
              <a:ext uri="{FF2B5EF4-FFF2-40B4-BE49-F238E27FC236}">
                <a16:creationId xmlns:a16="http://schemas.microsoft.com/office/drawing/2014/main" id="{03289076-0627-1841-BCB0-F9CDA9AB7053}"/>
              </a:ext>
            </a:extLst>
          </p:cNvPr>
          <p:cNvSpPr txBox="1"/>
          <p:nvPr/>
        </p:nvSpPr>
        <p:spPr>
          <a:xfrm>
            <a:off x="11390243" y="5943600"/>
            <a:ext cx="184731" cy="307777"/>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782E6AA0-FF77-5147-9437-75F312866779}"/>
              </a:ext>
            </a:extLst>
          </p:cNvPr>
          <p:cNvSpPr txBox="1"/>
          <p:nvPr/>
        </p:nvSpPr>
        <p:spPr>
          <a:xfrm>
            <a:off x="9870141" y="6078071"/>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117D249E-94A6-EA7D-B0FE-182EC0D051DE}"/>
              </a:ext>
            </a:extLst>
          </p:cNvPr>
          <p:cNvSpPr txBox="1"/>
          <p:nvPr/>
        </p:nvSpPr>
        <p:spPr>
          <a:xfrm>
            <a:off x="860197" y="4485127"/>
            <a:ext cx="4919729" cy="307777"/>
          </a:xfrm>
          <a:prstGeom prst="rect">
            <a:avLst/>
          </a:prstGeom>
          <a:noFill/>
        </p:spPr>
        <p:txBody>
          <a:bodyPr wrap="square" rtlCol="0">
            <a:spAutoFit/>
          </a:bodyPr>
          <a:lstStyle/>
          <a:p>
            <a:r>
              <a:rPr lang="en-US" dirty="0">
                <a:solidFill>
                  <a:schemeClr val="bg1"/>
                </a:solidFill>
              </a:rPr>
              <a:t>*https://admissions.charlotte.edu/afford/cost-attendance</a:t>
            </a:r>
          </a:p>
        </p:txBody>
      </p:sp>
    </p:spTree>
    <p:extLst>
      <p:ext uri="{BB962C8B-B14F-4D97-AF65-F5344CB8AC3E}">
        <p14:creationId xmlns:p14="http://schemas.microsoft.com/office/powerpoint/2010/main" val="1948148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74" name="Google Shape;374;p58"/>
          <p:cNvSpPr txBox="1"/>
          <p:nvPr/>
        </p:nvSpPr>
        <p:spPr>
          <a:xfrm>
            <a:off x="4893424" y="502592"/>
            <a:ext cx="4198621" cy="2338616"/>
          </a:xfrm>
          <a:prstGeom prst="rect">
            <a:avLst/>
          </a:prstGeom>
          <a:noFill/>
          <a:ln>
            <a:noFill/>
          </a:ln>
        </p:spPr>
        <p:txBody>
          <a:bodyPr spcFirstLastPara="1" wrap="square" lIns="91425" tIns="216000" rIns="91425" bIns="91425" anchor="t" anchorCtr="0">
            <a:noAutofit/>
          </a:bodyPr>
          <a:lstStyle/>
          <a:p>
            <a:pPr marL="97450" marR="144000" lvl="0" algn="l" rtl="0">
              <a:lnSpc>
                <a:spcPct val="115000"/>
              </a:lnSpc>
              <a:spcBef>
                <a:spcPts val="1200"/>
              </a:spcBef>
              <a:spcAft>
                <a:spcPts val="0"/>
              </a:spcAft>
              <a:buClr>
                <a:srgbClr val="00853C"/>
              </a:buClr>
              <a:buSzPct val="90000"/>
            </a:pPr>
            <a:r>
              <a:rPr lang="en-GB" sz="1800" b="1" dirty="0">
                <a:solidFill>
                  <a:srgbClr val="273748"/>
                </a:solidFill>
                <a:latin typeface="Proxima Nova"/>
                <a:ea typeface="Proxima Nova"/>
                <a:cs typeface="Proxima Nova"/>
                <a:sym typeface="Proxima Nova"/>
              </a:rPr>
              <a:t>FOR FACULTY</a:t>
            </a:r>
          </a:p>
          <a:p>
            <a:pPr marL="383200" marR="144000" lvl="0" indent="-285750">
              <a:lnSpc>
                <a:spcPct val="115000"/>
              </a:lnSpc>
              <a:spcBef>
                <a:spcPts val="1200"/>
              </a:spcBef>
              <a:buClrTx/>
              <a:buSzPct val="100000"/>
              <a:buFont typeface="Arial" panose="020B0604020202020204" pitchFamily="34" charset="0"/>
              <a:buChar char="•"/>
            </a:pPr>
            <a:r>
              <a:rPr lang="en-US" b="1" dirty="0">
                <a:solidFill>
                  <a:srgbClr val="0F6B35"/>
                </a:solidFill>
                <a:latin typeface="Proxima Nova"/>
                <a:ea typeface="Proxima Nova"/>
                <a:cs typeface="Proxima Nova"/>
                <a:sym typeface="Proxima Nova"/>
              </a:rPr>
              <a:t>Faculty maintain full academic freedom</a:t>
            </a:r>
          </a:p>
          <a:p>
            <a:pPr marL="383200" marR="144000" lvl="0" indent="-285750">
              <a:lnSpc>
                <a:spcPct val="115000"/>
              </a:lnSpc>
              <a:spcBef>
                <a:spcPts val="1200"/>
              </a:spcBef>
              <a:buClrTx/>
              <a:buSzPct val="100000"/>
              <a:buFont typeface="Arial" panose="020B0604020202020204" pitchFamily="34" charset="0"/>
              <a:buChar char="•"/>
            </a:pPr>
            <a:r>
              <a:rPr lang="en-GB" b="1" dirty="0">
                <a:solidFill>
                  <a:srgbClr val="0F6B35"/>
                </a:solidFill>
                <a:latin typeface="Proxima Nova"/>
                <a:ea typeface="Proxima Nova"/>
                <a:cs typeface="Proxima Nova"/>
                <a:sym typeface="Proxima Nova"/>
              </a:rPr>
              <a:t>Includes electronic and print materials</a:t>
            </a:r>
          </a:p>
          <a:p>
            <a:pPr marL="383200" marR="144000" lvl="0" indent="-285750">
              <a:lnSpc>
                <a:spcPct val="115000"/>
              </a:lnSpc>
              <a:spcBef>
                <a:spcPts val="1200"/>
              </a:spcBef>
              <a:buClrTx/>
              <a:buSzPct val="100000"/>
              <a:buFont typeface="Arial" panose="020B0604020202020204" pitchFamily="34" charset="0"/>
              <a:buChar char="•"/>
            </a:pPr>
            <a:r>
              <a:rPr lang="en-GB" b="1" dirty="0">
                <a:solidFill>
                  <a:srgbClr val="0F6B35"/>
                </a:solidFill>
                <a:latin typeface="Proxima Nova"/>
                <a:ea typeface="Proxima Nova"/>
                <a:cs typeface="Proxima Nova"/>
                <a:sym typeface="Proxima Nova"/>
              </a:rPr>
              <a:t>Students are prepared on the first day of class</a:t>
            </a:r>
          </a:p>
        </p:txBody>
      </p:sp>
      <p:sp>
        <p:nvSpPr>
          <p:cNvPr id="3" name="Rectangle 2"/>
          <p:cNvSpPr/>
          <p:nvPr/>
        </p:nvSpPr>
        <p:spPr>
          <a:xfrm>
            <a:off x="4905643" y="2915711"/>
            <a:ext cx="4148205" cy="2102114"/>
          </a:xfrm>
          <a:prstGeom prst="rect">
            <a:avLst/>
          </a:prstGeom>
        </p:spPr>
        <p:txBody>
          <a:bodyPr wrap="square">
            <a:spAutoFit/>
          </a:bodyPr>
          <a:lstStyle/>
          <a:p>
            <a:pPr marL="97450" marR="144000" lvl="0">
              <a:lnSpc>
                <a:spcPct val="115000"/>
              </a:lnSpc>
              <a:spcBef>
                <a:spcPts val="1200"/>
              </a:spcBef>
              <a:buClr>
                <a:srgbClr val="00853C"/>
              </a:buClr>
              <a:buSzPct val="90000"/>
            </a:pPr>
            <a:r>
              <a:rPr lang="en-US" sz="1800" b="1" dirty="0">
                <a:solidFill>
                  <a:srgbClr val="273748"/>
                </a:solidFill>
                <a:latin typeface="Proxima Nova"/>
                <a:ea typeface="Proxima Nova"/>
                <a:cs typeface="Proxima Nova"/>
                <a:sym typeface="Proxima Nova"/>
              </a:rPr>
              <a:t>FOR THE INSTITUTION</a:t>
            </a:r>
          </a:p>
          <a:p>
            <a:pPr marL="383200" marR="144000" lvl="0" indent="-285750">
              <a:lnSpc>
                <a:spcPct val="115000"/>
              </a:lnSpc>
              <a:spcBef>
                <a:spcPts val="1200"/>
              </a:spcBef>
              <a:buClrTx/>
              <a:buSzPct val="100000"/>
              <a:buFont typeface="Arial" panose="020B0604020202020204" pitchFamily="34" charset="0"/>
              <a:buChar char="•"/>
            </a:pPr>
            <a:r>
              <a:rPr lang="en-US" sz="1400" b="1" dirty="0">
                <a:solidFill>
                  <a:srgbClr val="0F6B35"/>
                </a:solidFill>
                <a:latin typeface="Proxima Nova"/>
                <a:ea typeface="Proxima Nova"/>
                <a:cs typeface="Proxima Nova"/>
                <a:sym typeface="Proxima Nova"/>
              </a:rPr>
              <a:t>Supports student success</a:t>
            </a:r>
          </a:p>
          <a:p>
            <a:pPr marL="383200" marR="144000" lvl="0" indent="-285750">
              <a:lnSpc>
                <a:spcPct val="115000"/>
              </a:lnSpc>
              <a:spcBef>
                <a:spcPts val="1200"/>
              </a:spcBef>
              <a:buClrTx/>
              <a:buSzPct val="100000"/>
              <a:buFont typeface="Arial" panose="020B0604020202020204" pitchFamily="34" charset="0"/>
              <a:buChar char="•"/>
            </a:pPr>
            <a:r>
              <a:rPr lang="en-US" sz="1400" b="1" dirty="0">
                <a:solidFill>
                  <a:srgbClr val="0F6B35"/>
                </a:solidFill>
                <a:latin typeface="Proxima Nova"/>
                <a:ea typeface="Proxima Nova"/>
                <a:cs typeface="Proxima Nova"/>
                <a:sym typeface="Proxima Nova"/>
              </a:rPr>
              <a:t>A study shows improved retention and completion rates</a:t>
            </a:r>
          </a:p>
          <a:p>
            <a:pPr marL="383200" marR="144000" lvl="0" indent="-285750">
              <a:lnSpc>
                <a:spcPct val="115000"/>
              </a:lnSpc>
              <a:spcBef>
                <a:spcPts val="1200"/>
              </a:spcBef>
              <a:buClrTx/>
              <a:buSzPct val="100000"/>
              <a:buFont typeface="Arial" panose="020B0604020202020204" pitchFamily="34" charset="0"/>
              <a:buChar char="•"/>
            </a:pPr>
            <a:r>
              <a:rPr lang="en-US" sz="1400" b="1" dirty="0">
                <a:solidFill>
                  <a:srgbClr val="0F6B35"/>
                </a:solidFill>
                <a:latin typeface="Proxima Nova"/>
                <a:ea typeface="Proxima Nova"/>
                <a:cs typeface="Proxima Nova"/>
                <a:sym typeface="Proxima Nova"/>
              </a:rPr>
              <a:t>Marketable to prospective and current students to support enrollment </a:t>
            </a:r>
          </a:p>
        </p:txBody>
      </p:sp>
      <p:sp>
        <p:nvSpPr>
          <p:cNvPr id="4" name="TextBox 3"/>
          <p:cNvSpPr txBox="1"/>
          <p:nvPr/>
        </p:nvSpPr>
        <p:spPr>
          <a:xfrm>
            <a:off x="209972" y="94516"/>
            <a:ext cx="4178270" cy="523220"/>
          </a:xfrm>
          <a:prstGeom prst="rect">
            <a:avLst/>
          </a:prstGeom>
          <a:noFill/>
        </p:spPr>
        <p:txBody>
          <a:bodyPr wrap="square" rtlCol="0">
            <a:spAutoFit/>
          </a:bodyPr>
          <a:lstStyle/>
          <a:p>
            <a:r>
              <a:rPr lang="en-US" sz="2800" b="1" dirty="0">
                <a:solidFill>
                  <a:srgbClr val="273748"/>
                </a:solidFill>
                <a:latin typeface="Proxima Nova" panose="020B0604020202020204" charset="0"/>
              </a:rPr>
              <a:t>FIRST DAY</a:t>
            </a:r>
            <a:r>
              <a:rPr lang="en-US" sz="2800" b="1" kern="1200" baseline="30000" dirty="0">
                <a:latin typeface="Proxima Nova Extrabold"/>
                <a:ea typeface="Open Sans"/>
                <a:cs typeface="Open Sans"/>
              </a:rPr>
              <a:t>®</a:t>
            </a:r>
            <a:r>
              <a:rPr lang="en-US" sz="2800" b="1" dirty="0">
                <a:solidFill>
                  <a:srgbClr val="273748"/>
                </a:solidFill>
                <a:latin typeface="Proxima Nova" panose="020B0604020202020204" charset="0"/>
              </a:rPr>
              <a:t> COMPLETE</a:t>
            </a:r>
          </a:p>
        </p:txBody>
      </p:sp>
      <p:pic>
        <p:nvPicPr>
          <p:cNvPr id="2050" name="Picture 2" descr="College of Arts + Architecture">
            <a:extLst>
              <a:ext uri="{FF2B5EF4-FFF2-40B4-BE49-F238E27FC236}">
                <a16:creationId xmlns:a16="http://schemas.microsoft.com/office/drawing/2014/main" id="{5B3C3231-C186-57B9-3A9F-AE32683A28E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191" y="3328653"/>
            <a:ext cx="3399261" cy="15588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C587AB-6553-DBA2-B0F6-29D2025EB20F}"/>
              </a:ext>
            </a:extLst>
          </p:cNvPr>
          <p:cNvSpPr txBox="1"/>
          <p:nvPr/>
        </p:nvSpPr>
        <p:spPr>
          <a:xfrm>
            <a:off x="373486" y="866368"/>
            <a:ext cx="3947375" cy="2739211"/>
          </a:xfrm>
          <a:prstGeom prst="rect">
            <a:avLst/>
          </a:prstGeom>
          <a:noFill/>
        </p:spPr>
        <p:txBody>
          <a:bodyPr wrap="square" rtlCol="0">
            <a:spAutoFit/>
          </a:bodyPr>
          <a:lstStyle/>
          <a:p>
            <a:r>
              <a:rPr lang="en-US" sz="1800" b="1" dirty="0">
                <a:latin typeface="Proxima Nova" panose="020B0604020202020204" charset="0"/>
              </a:rPr>
              <a:t>FOR STUDENTS</a:t>
            </a:r>
            <a:endParaRPr lang="en-US" sz="1800" b="1" dirty="0">
              <a:solidFill>
                <a:srgbClr val="0F6B35"/>
              </a:solidFill>
              <a:latin typeface="Proxima Nova" panose="020B0604020202020204" charset="0"/>
            </a:endParaRPr>
          </a:p>
          <a:p>
            <a:endParaRPr lang="en-US" dirty="0">
              <a:solidFill>
                <a:srgbClr val="0F6B35"/>
              </a:solidFill>
            </a:endParaRPr>
          </a:p>
          <a:p>
            <a:pPr marL="285750" indent="-285750">
              <a:buClr>
                <a:srgbClr val="0F6B35"/>
              </a:buClr>
              <a:buFont typeface="Arial" panose="020B0604020202020204" pitchFamily="34" charset="0"/>
              <a:buChar char="•"/>
            </a:pPr>
            <a:r>
              <a:rPr lang="en-US" b="1" dirty="0">
                <a:solidFill>
                  <a:srgbClr val="0F6B35"/>
                </a:solidFill>
                <a:latin typeface="Proxima Nova" panose="020B0604020202020204" charset="0"/>
              </a:rPr>
              <a:t>Students have access to course materials by the first day of class</a:t>
            </a:r>
          </a:p>
          <a:p>
            <a:pPr marL="285750" indent="-285750">
              <a:buClr>
                <a:srgbClr val="0F6B35"/>
              </a:buClr>
              <a:buFont typeface="Arial" panose="020B0604020202020204" pitchFamily="34" charset="0"/>
              <a:buChar char="•"/>
            </a:pPr>
            <a:endParaRPr lang="en-US" dirty="0">
              <a:solidFill>
                <a:srgbClr val="0F6B35"/>
              </a:solidFill>
              <a:latin typeface="Proxima Nova" panose="020B0604020202020204" charset="0"/>
            </a:endParaRPr>
          </a:p>
          <a:p>
            <a:pPr marL="285750" indent="-285750">
              <a:buClr>
                <a:srgbClr val="0F6B35"/>
              </a:buClr>
              <a:buFont typeface="Arial" panose="020B0604020202020204" pitchFamily="34" charset="0"/>
              <a:buChar char="•"/>
            </a:pPr>
            <a:r>
              <a:rPr lang="en-US" b="1" dirty="0">
                <a:solidFill>
                  <a:srgbClr val="0F6B35"/>
                </a:solidFill>
                <a:latin typeface="Proxima Nova" panose="020B0604020202020204" charset="0"/>
              </a:rPr>
              <a:t>Highly personalized, concierge service</a:t>
            </a:r>
          </a:p>
          <a:p>
            <a:pPr marL="285750" indent="-285750">
              <a:buClr>
                <a:srgbClr val="0F6B35"/>
              </a:buClr>
              <a:buFont typeface="Arial" panose="020B0604020202020204" pitchFamily="34" charset="0"/>
              <a:buChar char="•"/>
            </a:pPr>
            <a:endParaRPr lang="en-US" dirty="0">
              <a:solidFill>
                <a:srgbClr val="0F6B35"/>
              </a:solidFill>
              <a:latin typeface="Proxima Nova" panose="020B0604020202020204" charset="0"/>
            </a:endParaRPr>
          </a:p>
          <a:p>
            <a:pPr marL="285750" indent="-285750">
              <a:buClr>
                <a:srgbClr val="0F6B35"/>
              </a:buClr>
              <a:buFont typeface="Arial" panose="020B0604020202020204" pitchFamily="34" charset="0"/>
              <a:buChar char="•"/>
            </a:pPr>
            <a:r>
              <a:rPr lang="en-GB" sz="1400" b="1" dirty="0">
                <a:solidFill>
                  <a:srgbClr val="0F6B35"/>
                </a:solidFill>
                <a:latin typeface="Proxima Nova"/>
                <a:ea typeface="Proxima Nova"/>
                <a:cs typeface="Proxima Nova"/>
                <a:sym typeface="Proxima Nova"/>
              </a:rPr>
              <a:t>Students save on average between 35%-50% on the cost of course materials across their academic journey</a:t>
            </a:r>
          </a:p>
          <a:p>
            <a:endParaRPr lang="en-US" dirty="0">
              <a:latin typeface="Proxima Nova" panose="020B0604020202020204" charset="0"/>
            </a:endParaRPr>
          </a:p>
          <a:p>
            <a:endParaRPr lang="en-US" dirty="0">
              <a:latin typeface="Proxima Nova" panose="020B0604020202020204" charset="0"/>
            </a:endParaRPr>
          </a:p>
        </p:txBody>
      </p:sp>
      <p:sp>
        <p:nvSpPr>
          <p:cNvPr id="6" name="Google Shape;345;p57">
            <a:extLst>
              <a:ext uri="{FF2B5EF4-FFF2-40B4-BE49-F238E27FC236}">
                <a16:creationId xmlns:a16="http://schemas.microsoft.com/office/drawing/2014/main" id="{4FDD021E-FEF7-92F1-C9C3-74E37CBC99F5}"/>
              </a:ext>
            </a:extLst>
          </p:cNvPr>
          <p:cNvSpPr/>
          <p:nvPr/>
        </p:nvSpPr>
        <p:spPr>
          <a:xfrm>
            <a:off x="292988" y="661619"/>
            <a:ext cx="8348988" cy="45719"/>
          </a:xfrm>
          <a:prstGeom prst="rect">
            <a:avLst/>
          </a:prstGeom>
          <a:solidFill>
            <a:srgbClr val="095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97985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4" name="TextBox 3"/>
          <p:cNvSpPr txBox="1"/>
          <p:nvPr/>
        </p:nvSpPr>
        <p:spPr>
          <a:xfrm>
            <a:off x="209972" y="94516"/>
            <a:ext cx="4178270" cy="523220"/>
          </a:xfrm>
          <a:prstGeom prst="rect">
            <a:avLst/>
          </a:prstGeom>
          <a:noFill/>
        </p:spPr>
        <p:txBody>
          <a:bodyPr wrap="square" rtlCol="0">
            <a:spAutoFit/>
          </a:bodyPr>
          <a:lstStyle/>
          <a:p>
            <a:r>
              <a:rPr lang="en-US" sz="2800" b="1" dirty="0">
                <a:solidFill>
                  <a:srgbClr val="273748"/>
                </a:solidFill>
                <a:latin typeface="Proxima Nova" panose="020B0604020202020204" charset="0"/>
              </a:rPr>
              <a:t>Textbook Comparison</a:t>
            </a:r>
          </a:p>
        </p:txBody>
      </p:sp>
      <p:sp>
        <p:nvSpPr>
          <p:cNvPr id="6" name="Google Shape;345;p57">
            <a:extLst>
              <a:ext uri="{FF2B5EF4-FFF2-40B4-BE49-F238E27FC236}">
                <a16:creationId xmlns:a16="http://schemas.microsoft.com/office/drawing/2014/main" id="{4FDD021E-FEF7-92F1-C9C3-74E37CBC99F5}"/>
              </a:ext>
            </a:extLst>
          </p:cNvPr>
          <p:cNvSpPr/>
          <p:nvPr/>
        </p:nvSpPr>
        <p:spPr>
          <a:xfrm>
            <a:off x="292988" y="661619"/>
            <a:ext cx="8348988" cy="45719"/>
          </a:xfrm>
          <a:prstGeom prst="rect">
            <a:avLst/>
          </a:prstGeom>
          <a:solidFill>
            <a:srgbClr val="095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Picture 8">
            <a:extLst>
              <a:ext uri="{FF2B5EF4-FFF2-40B4-BE49-F238E27FC236}">
                <a16:creationId xmlns:a16="http://schemas.microsoft.com/office/drawing/2014/main" id="{56724AC9-99F1-9759-3706-F4DADECBB4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751221"/>
            <a:ext cx="7772400" cy="4010861"/>
          </a:xfrm>
          <a:prstGeom prst="rect">
            <a:avLst/>
          </a:prstGeom>
        </p:spPr>
      </p:pic>
    </p:spTree>
    <p:extLst>
      <p:ext uri="{BB962C8B-B14F-4D97-AF65-F5344CB8AC3E}">
        <p14:creationId xmlns:p14="http://schemas.microsoft.com/office/powerpoint/2010/main" val="184262297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a559539-f92e-4fd8-850c-c2e8047fd001">
      <UserInfo>
        <DisplayName>Nidhi Mehta</DisplayName>
        <AccountId>54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F18854F534E64FBD7E4FD23C78967B" ma:contentTypeVersion="12" ma:contentTypeDescription="Create a new document." ma:contentTypeScope="" ma:versionID="c6a22eadb1f7bb23672009936c2ca1ad">
  <xsd:schema xmlns:xsd="http://www.w3.org/2001/XMLSchema" xmlns:xs="http://www.w3.org/2001/XMLSchema" xmlns:p="http://schemas.microsoft.com/office/2006/metadata/properties" xmlns:ns2="bc44d894-a7d4-4966-a089-6e522e48173d" xmlns:ns3="ba559539-f92e-4fd8-850c-c2e8047fd001" targetNamespace="http://schemas.microsoft.com/office/2006/metadata/properties" ma:root="true" ma:fieldsID="1190c80ee955f32a42fa3cae51f6770e" ns2:_="" ns3:_="">
    <xsd:import namespace="bc44d894-a7d4-4966-a089-6e522e48173d"/>
    <xsd:import namespace="ba559539-f92e-4fd8-850c-c2e8047fd00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44d894-a7d4-4966-a089-6e522e4817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559539-f92e-4fd8-850c-c2e8047fd00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FB5728-F6F6-4CAF-BFF5-929A1172361A}">
  <ds:schemaRefs>
    <ds:schemaRef ds:uri="http://schemas.microsoft.com/sharepoint/v3/contenttype/forms"/>
  </ds:schemaRefs>
</ds:datastoreItem>
</file>

<file path=customXml/itemProps2.xml><?xml version="1.0" encoding="utf-8"?>
<ds:datastoreItem xmlns:ds="http://schemas.openxmlformats.org/officeDocument/2006/customXml" ds:itemID="{18897C1F-E18F-4266-A222-9D76DA44F053}">
  <ds:schemaRefs>
    <ds:schemaRef ds:uri="http://purl.org/dc/dcmitype/"/>
    <ds:schemaRef ds:uri="ba559539-f92e-4fd8-850c-c2e8047fd001"/>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bc44d894-a7d4-4966-a089-6e522e48173d"/>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C9E8A7C1-1261-4BE7-9501-A66D1B7448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44d894-a7d4-4966-a089-6e522e48173d"/>
    <ds:schemaRef ds:uri="ba559539-f92e-4fd8-850c-c2e8047fd0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10371</TotalTime>
  <Words>848</Words>
  <Application>Microsoft Office PowerPoint</Application>
  <PresentationFormat>On-screen Show (16:9)</PresentationFormat>
  <Paragraphs>161</Paragraphs>
  <Slides>12</Slides>
  <Notes>11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12</vt:i4>
      </vt:variant>
    </vt:vector>
  </HeadingPairs>
  <TitlesOfParts>
    <vt:vector size="30" baseType="lpstr">
      <vt:lpstr>Calibri</vt:lpstr>
      <vt:lpstr>Proxima Nova Semibold</vt:lpstr>
      <vt:lpstr>Calibri Light</vt:lpstr>
      <vt:lpstr>Lato</vt:lpstr>
      <vt:lpstr>Oswald</vt:lpstr>
      <vt:lpstr>Segoe UI</vt:lpstr>
      <vt:lpstr>Times New Roman</vt:lpstr>
      <vt:lpstr>Open Sans</vt:lpstr>
      <vt:lpstr>Montserrat ExtraBold</vt:lpstr>
      <vt:lpstr>Arial</vt:lpstr>
      <vt:lpstr>Lato Light</vt:lpstr>
      <vt:lpstr>Proxima Nova Extrabold</vt:lpstr>
      <vt:lpstr>Rockwell</vt:lpstr>
      <vt:lpstr>Wingdings</vt:lpstr>
      <vt:lpstr>Proxima Nova</vt:lpstr>
      <vt:lpstr>Simple Light</vt:lpstr>
      <vt:lpstr>Atlas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DAY® COMPLETE PROGRAMS IN NORTH CAROLINA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Brigid O'Reilly</dc:creator>
  <cp:lastModifiedBy>Matt Wyse</cp:lastModifiedBy>
  <cp:revision>380</cp:revision>
  <cp:lastPrinted>2022-09-26T16:35:31Z</cp:lastPrinted>
  <dcterms:modified xsi:type="dcterms:W3CDTF">2022-10-27T15:10:43Z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0x010100CBF18854F534E64FBD7E4FD23C78967B</vt:lpwstr>
  </property>
</Properties>
</file>