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7"/>
  </p:notesMasterIdLst>
  <p:sldIdLst>
    <p:sldId id="256" r:id="rId2"/>
    <p:sldId id="257" r:id="rId3"/>
    <p:sldId id="258" r:id="rId4"/>
    <p:sldId id="259" r:id="rId5"/>
    <p:sldId id="260" r:id="rId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2" d="100"/>
          <a:sy n="142" d="100"/>
        </p:scale>
        <p:origin x="714"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228c9851d59_0_0:notes"/>
          <p:cNvSpPr>
            <a:spLocks noGrp="1" noRot="1" noChangeAspect="1"/>
          </p:cNvSpPr>
          <p:nvPr>
            <p:ph type="sldImg" idx="2"/>
          </p:nvPr>
        </p:nvSpPr>
        <p:spPr>
          <a:xfrm>
            <a:off x="404589" y="685257"/>
            <a:ext cx="6048900" cy="3429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6" name="Google Shape;56;g228c9851d59_0_0:notes"/>
          <p:cNvSpPr txBox="1">
            <a:spLocks noGrp="1"/>
          </p:cNvSpPr>
          <p:nvPr>
            <p:ph type="body" idx="1"/>
          </p:nvPr>
        </p:nvSpPr>
        <p:spPr>
          <a:xfrm>
            <a:off x="685800" y="4343400"/>
            <a:ext cx="5486400" cy="4114800"/>
          </a:xfrm>
          <a:prstGeom prst="rect">
            <a:avLst/>
          </a:prstGeom>
          <a:noFill/>
          <a:ln>
            <a:noFill/>
          </a:ln>
        </p:spPr>
        <p:txBody>
          <a:bodyPr spcFirstLastPara="1" wrap="square" lIns="90525" tIns="45250" rIns="90525" bIns="45250" anchor="t" anchorCtr="0">
            <a:noAutofit/>
          </a:bodyPr>
          <a:lstStyle/>
          <a:p>
            <a:pPr marL="0" lvl="0" indent="0" algn="l" rtl="0">
              <a:spcBef>
                <a:spcPts val="0"/>
              </a:spcBef>
              <a:spcAft>
                <a:spcPts val="0"/>
              </a:spcAft>
              <a:buNone/>
            </a:pPr>
            <a:endParaRPr/>
          </a:p>
        </p:txBody>
      </p:sp>
      <p:sp>
        <p:nvSpPr>
          <p:cNvPr id="57" name="Google Shape;57;g228c9851d59_0_0:notes"/>
          <p:cNvSpPr txBox="1">
            <a:spLocks noGrp="1"/>
          </p:cNvSpPr>
          <p:nvPr>
            <p:ph type="sldNum" idx="12"/>
          </p:nvPr>
        </p:nvSpPr>
        <p:spPr>
          <a:xfrm>
            <a:off x="3885010" y="8684686"/>
            <a:ext cx="2971800" cy="457200"/>
          </a:xfrm>
          <a:prstGeom prst="rect">
            <a:avLst/>
          </a:prstGeom>
          <a:noFill/>
          <a:ln>
            <a:noFill/>
          </a:ln>
        </p:spPr>
        <p:txBody>
          <a:bodyPr spcFirstLastPara="1" wrap="square" lIns="90525" tIns="45250" rIns="90525" bIns="45250" anchor="b" anchorCtr="0">
            <a:noAutofit/>
          </a:bodyPr>
          <a:lstStyle/>
          <a:p>
            <a:pPr marL="0" lvl="0" indent="0" algn="r" rtl="0">
              <a:spcBef>
                <a:spcPts val="0"/>
              </a:spcBef>
              <a:spcAft>
                <a:spcPts val="0"/>
              </a:spcAft>
              <a:buNone/>
            </a:pPr>
            <a:fld id="{00000000-1234-1234-1234-123412341234}" type="slidenum">
              <a:rPr lang="en" sz="1400"/>
              <a:t>1</a:t>
            </a:fld>
            <a:endParaRPr sz="14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228c9851d59_0_73:notes"/>
          <p:cNvSpPr>
            <a:spLocks noGrp="1" noRot="1" noChangeAspect="1"/>
          </p:cNvSpPr>
          <p:nvPr>
            <p:ph type="sldImg" idx="2"/>
          </p:nvPr>
        </p:nvSpPr>
        <p:spPr>
          <a:xfrm>
            <a:off x="404589" y="685257"/>
            <a:ext cx="6048900" cy="3429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3" name="Google Shape;63;g228c9851d59_0_73:notes"/>
          <p:cNvSpPr txBox="1">
            <a:spLocks noGrp="1"/>
          </p:cNvSpPr>
          <p:nvPr>
            <p:ph type="body" idx="1"/>
          </p:nvPr>
        </p:nvSpPr>
        <p:spPr>
          <a:xfrm>
            <a:off x="685800" y="4343400"/>
            <a:ext cx="5486400" cy="4114800"/>
          </a:xfrm>
          <a:prstGeom prst="rect">
            <a:avLst/>
          </a:prstGeom>
          <a:noFill/>
          <a:ln>
            <a:noFill/>
          </a:ln>
        </p:spPr>
        <p:txBody>
          <a:bodyPr spcFirstLastPara="1" wrap="square" lIns="90525" tIns="45250" rIns="90525" bIns="45250" anchor="t" anchorCtr="0">
            <a:noAutofit/>
          </a:bodyPr>
          <a:lstStyle/>
          <a:p>
            <a:pPr marL="0" lvl="0" indent="0" algn="l" rtl="0">
              <a:spcBef>
                <a:spcPts val="0"/>
              </a:spcBef>
              <a:spcAft>
                <a:spcPts val="0"/>
              </a:spcAft>
              <a:buNone/>
            </a:pPr>
            <a:endParaRPr/>
          </a:p>
        </p:txBody>
      </p:sp>
      <p:sp>
        <p:nvSpPr>
          <p:cNvPr id="64" name="Google Shape;64;g228c9851d59_0_73:notes"/>
          <p:cNvSpPr txBox="1">
            <a:spLocks noGrp="1"/>
          </p:cNvSpPr>
          <p:nvPr>
            <p:ph type="sldNum" idx="12"/>
          </p:nvPr>
        </p:nvSpPr>
        <p:spPr>
          <a:xfrm>
            <a:off x="3885010" y="8684686"/>
            <a:ext cx="2971800" cy="457200"/>
          </a:xfrm>
          <a:prstGeom prst="rect">
            <a:avLst/>
          </a:prstGeom>
          <a:noFill/>
          <a:ln>
            <a:noFill/>
          </a:ln>
        </p:spPr>
        <p:txBody>
          <a:bodyPr spcFirstLastPara="1" wrap="square" lIns="90525" tIns="45250" rIns="90525" bIns="45250" anchor="b" anchorCtr="0">
            <a:noAutofit/>
          </a:bodyPr>
          <a:lstStyle/>
          <a:p>
            <a:pPr marL="0" lvl="0" indent="0" algn="r" rtl="0">
              <a:spcBef>
                <a:spcPts val="0"/>
              </a:spcBef>
              <a:spcAft>
                <a:spcPts val="0"/>
              </a:spcAft>
              <a:buNone/>
            </a:pPr>
            <a:fld id="{00000000-1234-1234-1234-123412341234}" type="slidenum">
              <a:rPr lang="en" sz="1400"/>
              <a:t>2</a:t>
            </a:fld>
            <a:endParaRPr sz="14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228c9851d59_0_66:notes"/>
          <p:cNvSpPr>
            <a:spLocks noGrp="1" noRot="1" noChangeAspect="1"/>
          </p:cNvSpPr>
          <p:nvPr>
            <p:ph type="sldImg" idx="2"/>
          </p:nvPr>
        </p:nvSpPr>
        <p:spPr>
          <a:xfrm>
            <a:off x="404589" y="685257"/>
            <a:ext cx="6048900" cy="3429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1" name="Google Shape;71;g228c9851d59_0_66:notes"/>
          <p:cNvSpPr txBox="1">
            <a:spLocks noGrp="1"/>
          </p:cNvSpPr>
          <p:nvPr>
            <p:ph type="body" idx="1"/>
          </p:nvPr>
        </p:nvSpPr>
        <p:spPr>
          <a:xfrm>
            <a:off x="685800" y="4343400"/>
            <a:ext cx="5486400" cy="4114800"/>
          </a:xfrm>
          <a:prstGeom prst="rect">
            <a:avLst/>
          </a:prstGeom>
          <a:noFill/>
          <a:ln>
            <a:noFill/>
          </a:ln>
        </p:spPr>
        <p:txBody>
          <a:bodyPr spcFirstLastPara="1" wrap="square" lIns="90525" tIns="45250" rIns="90525" bIns="45250" anchor="t" anchorCtr="0">
            <a:noAutofit/>
          </a:bodyPr>
          <a:lstStyle/>
          <a:p>
            <a:pPr marL="0" lvl="0" indent="0" algn="l" rtl="0">
              <a:spcBef>
                <a:spcPts val="0"/>
              </a:spcBef>
              <a:spcAft>
                <a:spcPts val="0"/>
              </a:spcAft>
              <a:buNone/>
            </a:pPr>
            <a:endParaRPr/>
          </a:p>
        </p:txBody>
      </p:sp>
      <p:sp>
        <p:nvSpPr>
          <p:cNvPr id="72" name="Google Shape;72;g228c9851d59_0_66:notes"/>
          <p:cNvSpPr txBox="1">
            <a:spLocks noGrp="1"/>
          </p:cNvSpPr>
          <p:nvPr>
            <p:ph type="sldNum" idx="12"/>
          </p:nvPr>
        </p:nvSpPr>
        <p:spPr>
          <a:xfrm>
            <a:off x="3885010" y="8684686"/>
            <a:ext cx="2971800" cy="457200"/>
          </a:xfrm>
          <a:prstGeom prst="rect">
            <a:avLst/>
          </a:prstGeom>
          <a:noFill/>
          <a:ln>
            <a:noFill/>
          </a:ln>
        </p:spPr>
        <p:txBody>
          <a:bodyPr spcFirstLastPara="1" wrap="square" lIns="90525" tIns="45250" rIns="90525" bIns="45250" anchor="b" anchorCtr="0">
            <a:noAutofit/>
          </a:bodyPr>
          <a:lstStyle/>
          <a:p>
            <a:pPr marL="0" lvl="0" indent="0" algn="r" rtl="0">
              <a:spcBef>
                <a:spcPts val="0"/>
              </a:spcBef>
              <a:spcAft>
                <a:spcPts val="0"/>
              </a:spcAft>
              <a:buNone/>
            </a:pPr>
            <a:fld id="{00000000-1234-1234-1234-123412341234}" type="slidenum">
              <a:rPr lang="en" sz="1400"/>
              <a:t>3</a:t>
            </a:fld>
            <a:endParaRPr sz="14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228c9851d59_0_82:notes"/>
          <p:cNvSpPr>
            <a:spLocks noGrp="1" noRot="1" noChangeAspect="1"/>
          </p:cNvSpPr>
          <p:nvPr>
            <p:ph type="sldImg" idx="2"/>
          </p:nvPr>
        </p:nvSpPr>
        <p:spPr>
          <a:xfrm>
            <a:off x="404589" y="685257"/>
            <a:ext cx="6048900" cy="3429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8" name="Google Shape;78;g228c9851d59_0_82:notes"/>
          <p:cNvSpPr txBox="1">
            <a:spLocks noGrp="1"/>
          </p:cNvSpPr>
          <p:nvPr>
            <p:ph type="body" idx="1"/>
          </p:nvPr>
        </p:nvSpPr>
        <p:spPr>
          <a:xfrm>
            <a:off x="685800" y="4343400"/>
            <a:ext cx="5486400" cy="4114800"/>
          </a:xfrm>
          <a:prstGeom prst="rect">
            <a:avLst/>
          </a:prstGeom>
          <a:noFill/>
          <a:ln>
            <a:noFill/>
          </a:ln>
        </p:spPr>
        <p:txBody>
          <a:bodyPr spcFirstLastPara="1" wrap="square" lIns="90525" tIns="45250" rIns="90525" bIns="45250" anchor="t" anchorCtr="0">
            <a:noAutofit/>
          </a:bodyPr>
          <a:lstStyle/>
          <a:p>
            <a:pPr marL="0" lvl="0" indent="0" algn="l" rtl="0">
              <a:spcBef>
                <a:spcPts val="0"/>
              </a:spcBef>
              <a:spcAft>
                <a:spcPts val="0"/>
              </a:spcAft>
              <a:buNone/>
            </a:pPr>
            <a:endParaRPr/>
          </a:p>
        </p:txBody>
      </p:sp>
      <p:sp>
        <p:nvSpPr>
          <p:cNvPr id="79" name="Google Shape;79;g228c9851d59_0_82:notes"/>
          <p:cNvSpPr txBox="1">
            <a:spLocks noGrp="1"/>
          </p:cNvSpPr>
          <p:nvPr>
            <p:ph type="sldNum" idx="12"/>
          </p:nvPr>
        </p:nvSpPr>
        <p:spPr>
          <a:xfrm>
            <a:off x="3885010" y="8684686"/>
            <a:ext cx="2971800" cy="457200"/>
          </a:xfrm>
          <a:prstGeom prst="rect">
            <a:avLst/>
          </a:prstGeom>
          <a:noFill/>
          <a:ln>
            <a:noFill/>
          </a:ln>
        </p:spPr>
        <p:txBody>
          <a:bodyPr spcFirstLastPara="1" wrap="square" lIns="90525" tIns="45250" rIns="90525" bIns="45250" anchor="b" anchorCtr="0">
            <a:noAutofit/>
          </a:bodyPr>
          <a:lstStyle/>
          <a:p>
            <a:pPr marL="0" lvl="0" indent="0" algn="r" rtl="0">
              <a:spcBef>
                <a:spcPts val="0"/>
              </a:spcBef>
              <a:spcAft>
                <a:spcPts val="0"/>
              </a:spcAft>
              <a:buNone/>
            </a:pPr>
            <a:fld id="{00000000-1234-1234-1234-123412341234}" type="slidenum">
              <a:rPr lang="en" sz="1400"/>
              <a:t>4</a:t>
            </a:fld>
            <a:endParaRPr sz="14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228c9851d59_0_89:notes"/>
          <p:cNvSpPr>
            <a:spLocks noGrp="1" noRot="1" noChangeAspect="1"/>
          </p:cNvSpPr>
          <p:nvPr>
            <p:ph type="sldImg" idx="2"/>
          </p:nvPr>
        </p:nvSpPr>
        <p:spPr>
          <a:xfrm>
            <a:off x="404589" y="685257"/>
            <a:ext cx="6048900" cy="3429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5" name="Google Shape;85;g228c9851d59_0_89:notes"/>
          <p:cNvSpPr txBox="1">
            <a:spLocks noGrp="1"/>
          </p:cNvSpPr>
          <p:nvPr>
            <p:ph type="body" idx="1"/>
          </p:nvPr>
        </p:nvSpPr>
        <p:spPr>
          <a:xfrm>
            <a:off x="685800" y="4343400"/>
            <a:ext cx="5486400" cy="4114800"/>
          </a:xfrm>
          <a:prstGeom prst="rect">
            <a:avLst/>
          </a:prstGeom>
          <a:noFill/>
          <a:ln>
            <a:noFill/>
          </a:ln>
        </p:spPr>
        <p:txBody>
          <a:bodyPr spcFirstLastPara="1" wrap="square" lIns="90525" tIns="45250" rIns="90525" bIns="45250" anchor="t" anchorCtr="0">
            <a:noAutofit/>
          </a:bodyPr>
          <a:lstStyle/>
          <a:p>
            <a:pPr marL="0" lvl="0" indent="0" algn="l" rtl="0">
              <a:spcBef>
                <a:spcPts val="0"/>
              </a:spcBef>
              <a:spcAft>
                <a:spcPts val="0"/>
              </a:spcAft>
              <a:buNone/>
            </a:pPr>
            <a:endParaRPr/>
          </a:p>
        </p:txBody>
      </p:sp>
      <p:sp>
        <p:nvSpPr>
          <p:cNvPr id="86" name="Google Shape;86;g228c9851d59_0_89:notes"/>
          <p:cNvSpPr txBox="1">
            <a:spLocks noGrp="1"/>
          </p:cNvSpPr>
          <p:nvPr>
            <p:ph type="sldNum" idx="12"/>
          </p:nvPr>
        </p:nvSpPr>
        <p:spPr>
          <a:xfrm>
            <a:off x="3885010" y="8684686"/>
            <a:ext cx="2971800" cy="457200"/>
          </a:xfrm>
          <a:prstGeom prst="rect">
            <a:avLst/>
          </a:prstGeom>
          <a:noFill/>
          <a:ln>
            <a:noFill/>
          </a:ln>
        </p:spPr>
        <p:txBody>
          <a:bodyPr spcFirstLastPara="1" wrap="square" lIns="90525" tIns="45250" rIns="90525" bIns="45250" anchor="b" anchorCtr="0">
            <a:noAutofit/>
          </a:bodyPr>
          <a:lstStyle/>
          <a:p>
            <a:pPr marL="0" lvl="0" indent="0" algn="r" rtl="0">
              <a:spcBef>
                <a:spcPts val="0"/>
              </a:spcBef>
              <a:spcAft>
                <a:spcPts val="0"/>
              </a:spcAft>
              <a:buNone/>
            </a:pPr>
            <a:fld id="{00000000-1234-1234-1234-123412341234}" type="slidenum">
              <a:rPr lang="en" sz="1400"/>
              <a:t>5</a:t>
            </a:fld>
            <a:endParaRPr sz="14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81000" y="172643"/>
            <a:ext cx="8382000" cy="373800"/>
          </a:xfrm>
          <a:prstGeom prst="rect">
            <a:avLst/>
          </a:prstGeom>
          <a:noFill/>
          <a:ln>
            <a:noFill/>
          </a:ln>
        </p:spPr>
        <p:txBody>
          <a:bodyPr spcFirstLastPara="1" wrap="square" lIns="0" tIns="0" rIns="0" bIns="0" anchor="t" anchorCtr="0">
            <a:spAutoFit/>
          </a:bodyPr>
          <a:lstStyle>
            <a:lvl1pPr lvl="0" algn="l" rtl="0">
              <a:lnSpc>
                <a:spcPct val="90000"/>
              </a:lnSpc>
              <a:spcBef>
                <a:spcPts val="0"/>
              </a:spcBef>
              <a:spcAft>
                <a:spcPts val="0"/>
              </a:spcAft>
              <a:buClr>
                <a:srgbClr val="FFFFB9"/>
              </a:buClr>
              <a:buSzPts val="14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2" name="Google Shape;52;p13"/>
          <p:cNvSpPr txBox="1">
            <a:spLocks noGrp="1"/>
          </p:cNvSpPr>
          <p:nvPr>
            <p:ph type="body" idx="1"/>
          </p:nvPr>
        </p:nvSpPr>
        <p:spPr>
          <a:xfrm>
            <a:off x="381000" y="1059657"/>
            <a:ext cx="8382000" cy="1201500"/>
          </a:xfrm>
          <a:prstGeom prst="rect">
            <a:avLst/>
          </a:prstGeom>
          <a:noFill/>
          <a:ln>
            <a:noFill/>
          </a:ln>
        </p:spPr>
        <p:txBody>
          <a:bodyPr spcFirstLastPara="1" wrap="square" lIns="0" tIns="0" rIns="0" bIns="0" anchor="t" anchorCtr="0">
            <a:spAutoFit/>
          </a:bodyPr>
          <a:lstStyle>
            <a:lvl1pPr marL="457200" lvl="0" indent="-342900" algn="l" rtl="0">
              <a:lnSpc>
                <a:spcPct val="90000"/>
              </a:lnSpc>
              <a:spcBef>
                <a:spcPts val="400"/>
              </a:spcBef>
              <a:spcAft>
                <a:spcPts val="0"/>
              </a:spcAft>
              <a:buClr>
                <a:schemeClr val="lt1"/>
              </a:buClr>
              <a:buSzPts val="1800"/>
              <a:buFont typeface="Calibri"/>
              <a:buChar char="●"/>
              <a:defRPr/>
            </a:lvl1pPr>
            <a:lvl2pPr marL="914400" lvl="1" indent="-330200" algn="l" rtl="0">
              <a:lnSpc>
                <a:spcPct val="90000"/>
              </a:lnSpc>
              <a:spcBef>
                <a:spcPts val="1200"/>
              </a:spcBef>
              <a:spcAft>
                <a:spcPts val="0"/>
              </a:spcAft>
              <a:buClr>
                <a:schemeClr val="lt1"/>
              </a:buClr>
              <a:buSzPts val="1600"/>
              <a:buFont typeface="Calibri"/>
              <a:buChar char="○"/>
              <a:defRPr/>
            </a:lvl2pPr>
            <a:lvl3pPr marL="1371600" lvl="2" indent="-317500" algn="l" rtl="0">
              <a:lnSpc>
                <a:spcPct val="90000"/>
              </a:lnSpc>
              <a:spcBef>
                <a:spcPts val="1200"/>
              </a:spcBef>
              <a:spcAft>
                <a:spcPts val="0"/>
              </a:spcAft>
              <a:buClr>
                <a:schemeClr val="lt1"/>
              </a:buClr>
              <a:buSzPts val="1400"/>
              <a:buFont typeface="Calibri"/>
              <a:buChar char="■"/>
              <a:defRPr/>
            </a:lvl3pPr>
            <a:lvl4pPr marL="1828800" lvl="3" indent="-317500" algn="l" rtl="0">
              <a:lnSpc>
                <a:spcPct val="90000"/>
              </a:lnSpc>
              <a:spcBef>
                <a:spcPts val="1200"/>
              </a:spcBef>
              <a:spcAft>
                <a:spcPts val="0"/>
              </a:spcAft>
              <a:buClr>
                <a:schemeClr val="lt1"/>
              </a:buClr>
              <a:buSzPts val="1400"/>
              <a:buFont typeface="Calibri"/>
              <a:buChar char="●"/>
              <a:defRPr/>
            </a:lvl4pPr>
            <a:lvl5pPr marL="2286000" lvl="4" indent="-317500" algn="l" rtl="0">
              <a:lnSpc>
                <a:spcPct val="90000"/>
              </a:lnSpc>
              <a:spcBef>
                <a:spcPts val="1200"/>
              </a:spcBef>
              <a:spcAft>
                <a:spcPts val="0"/>
              </a:spcAft>
              <a:buClr>
                <a:schemeClr val="lt1"/>
              </a:buClr>
              <a:buSzPts val="1400"/>
              <a:buFont typeface="Calibri"/>
              <a:buChar char="○"/>
              <a:defRPr/>
            </a:lvl5pPr>
            <a:lvl6pPr marL="2743200" lvl="5" indent="-317500" algn="l" rtl="0">
              <a:spcBef>
                <a:spcPts val="1200"/>
              </a:spcBef>
              <a:spcAft>
                <a:spcPts val="0"/>
              </a:spcAft>
              <a:buClr>
                <a:schemeClr val="lt1"/>
              </a:buClr>
              <a:buSzPts val="1400"/>
              <a:buChar char="■"/>
              <a:defRPr/>
            </a:lvl6pPr>
            <a:lvl7pPr marL="3200400" lvl="6" indent="-317500" algn="l" rtl="0">
              <a:spcBef>
                <a:spcPts val="1200"/>
              </a:spcBef>
              <a:spcAft>
                <a:spcPts val="0"/>
              </a:spcAft>
              <a:buClr>
                <a:schemeClr val="lt1"/>
              </a:buClr>
              <a:buSzPts val="1400"/>
              <a:buChar char="●"/>
              <a:defRPr/>
            </a:lvl7pPr>
            <a:lvl8pPr marL="3657600" lvl="7" indent="-317500" algn="l" rtl="0">
              <a:spcBef>
                <a:spcPts val="1200"/>
              </a:spcBef>
              <a:spcAft>
                <a:spcPts val="0"/>
              </a:spcAft>
              <a:buClr>
                <a:schemeClr val="lt1"/>
              </a:buClr>
              <a:buSzPts val="1400"/>
              <a:buChar char="○"/>
              <a:defRPr/>
            </a:lvl8pPr>
            <a:lvl9pPr marL="4114800" lvl="8" indent="-317500" algn="l" rtl="0">
              <a:spcBef>
                <a:spcPts val="1200"/>
              </a:spcBef>
              <a:spcAft>
                <a:spcPts val="1200"/>
              </a:spcAft>
              <a:buClr>
                <a:schemeClr val="lt1"/>
              </a:buClr>
              <a:buSzPts val="1400"/>
              <a:buChar char="■"/>
              <a:defRPr/>
            </a:lvl9pPr>
          </a:lstStyle>
          <a:p>
            <a:endParaRPr/>
          </a:p>
        </p:txBody>
      </p:sp>
      <p:pic>
        <p:nvPicPr>
          <p:cNvPr id="53" name="Google Shape;53;p13" descr="UNCC_Logo_whiteTPBG"/>
          <p:cNvPicPr preferRelativeResize="0"/>
          <p:nvPr/>
        </p:nvPicPr>
        <p:blipFill rotWithShape="1">
          <a:blip r:embed="rId2">
            <a:alphaModFix/>
          </a:blip>
          <a:srcRect/>
          <a:stretch/>
        </p:blipFill>
        <p:spPr>
          <a:xfrm>
            <a:off x="7429500" y="4343400"/>
            <a:ext cx="1572546" cy="678651"/>
          </a:xfrm>
          <a:prstGeom prst="rect">
            <a:avLst/>
          </a:prstGeom>
          <a:noFill/>
          <a:ln>
            <a:noFill/>
          </a:ln>
        </p:spPr>
      </p:pic>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381000" y="172643"/>
            <a:ext cx="8382000" cy="831300"/>
          </a:xfrm>
          <a:prstGeom prst="rect">
            <a:avLst/>
          </a:prstGeom>
          <a:noFill/>
          <a:ln>
            <a:noFill/>
          </a:ln>
        </p:spPr>
        <p:txBody>
          <a:bodyPr spcFirstLastPara="1" wrap="square" lIns="0" tIns="0" rIns="0" bIns="0" anchor="t" anchorCtr="0">
            <a:spAutoFit/>
          </a:bodyPr>
          <a:lstStyle/>
          <a:p>
            <a:pPr marL="0" lvl="0" indent="0" algn="ctr" rtl="0">
              <a:lnSpc>
                <a:spcPct val="90000"/>
              </a:lnSpc>
              <a:spcBef>
                <a:spcPts val="0"/>
              </a:spcBef>
              <a:spcAft>
                <a:spcPts val="0"/>
              </a:spcAft>
              <a:buClr>
                <a:srgbClr val="FFFFB9"/>
              </a:buClr>
              <a:buSzPts val="2700"/>
              <a:buFont typeface="Calibri"/>
              <a:buNone/>
            </a:pPr>
            <a:r>
              <a:rPr lang="en" sz="3000">
                <a:solidFill>
                  <a:schemeClr val="lt1"/>
                </a:solidFill>
                <a:highlight>
                  <a:srgbClr val="014B2A"/>
                </a:highlight>
              </a:rPr>
              <a:t>Free Expression &amp; Constructive Dialogue Committee - Created by Provost Lordenl</a:t>
            </a:r>
            <a:endParaRPr>
              <a:solidFill>
                <a:schemeClr val="lt1"/>
              </a:solidFill>
            </a:endParaRPr>
          </a:p>
        </p:txBody>
      </p:sp>
      <p:sp>
        <p:nvSpPr>
          <p:cNvPr id="60" name="Google Shape;60;p14"/>
          <p:cNvSpPr txBox="1">
            <a:spLocks noGrp="1"/>
          </p:cNvSpPr>
          <p:nvPr>
            <p:ph type="body" idx="1"/>
          </p:nvPr>
        </p:nvSpPr>
        <p:spPr>
          <a:xfrm>
            <a:off x="381000" y="1210225"/>
            <a:ext cx="8382000" cy="2867700"/>
          </a:xfrm>
          <a:prstGeom prst="rect">
            <a:avLst/>
          </a:prstGeom>
          <a:noFill/>
          <a:ln>
            <a:noFill/>
          </a:ln>
        </p:spPr>
        <p:txBody>
          <a:bodyPr spcFirstLastPara="1" wrap="square" lIns="0" tIns="0" rIns="0" bIns="0" anchor="t" anchorCtr="0">
            <a:spAutoFit/>
          </a:bodyPr>
          <a:lstStyle/>
          <a:p>
            <a:pPr marL="0" lvl="2" indent="0" algn="l" rtl="0">
              <a:spcBef>
                <a:spcPts val="300"/>
              </a:spcBef>
              <a:spcAft>
                <a:spcPts val="1200"/>
              </a:spcAft>
              <a:buClr>
                <a:schemeClr val="lt1"/>
              </a:buClr>
              <a:buSzPts val="1400"/>
              <a:buFont typeface="Calibri"/>
              <a:buNone/>
            </a:pPr>
            <a:r>
              <a:rPr lang="en" sz="1100">
                <a:solidFill>
                  <a:srgbClr val="222222"/>
                </a:solidFill>
              </a:rPr>
              <a:t>T</a:t>
            </a:r>
            <a:r>
              <a:rPr lang="en" sz="2300">
                <a:solidFill>
                  <a:srgbClr val="222222"/>
                </a:solidFill>
              </a:rPr>
              <a:t>he Free Expression and Constructive Dialogue Task Force was created in 2022 by then Provost Joan Lorden, and under the direction of the Faculty Advisory Library Committee of the Faculty Council, following</a:t>
            </a:r>
            <a:r>
              <a:rPr lang="en" sz="2300">
                <a:solidFill>
                  <a:schemeClr val="dk1"/>
                </a:solidFill>
              </a:rPr>
              <a:t> a report commissioned by the UNC Board of Governors related to a survey exploring free expression on college campuses throughout the UNC System. Chaired by Anne Cooper Moore, dean of Atkins Library, </a:t>
            </a:r>
            <a:r>
              <a:rPr lang="en" sz="2300">
                <a:solidFill>
                  <a:srgbClr val="222222"/>
                </a:solidFill>
              </a:rPr>
              <a:t>the task force is charged with engaging the community to develop and practice the skills of speaking freely, openly and respectfully on all topics.</a:t>
            </a:r>
            <a:endParaRPr sz="260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81000" y="172643"/>
            <a:ext cx="8382000" cy="831300"/>
          </a:xfrm>
          <a:prstGeom prst="rect">
            <a:avLst/>
          </a:prstGeom>
          <a:noFill/>
          <a:ln>
            <a:noFill/>
          </a:ln>
        </p:spPr>
        <p:txBody>
          <a:bodyPr spcFirstLastPara="1" wrap="square" lIns="0" tIns="0" rIns="0" bIns="0" anchor="t" anchorCtr="0">
            <a:spAutoFit/>
          </a:bodyPr>
          <a:lstStyle/>
          <a:p>
            <a:pPr marL="0" lvl="0" indent="0" algn="ctr" rtl="0">
              <a:lnSpc>
                <a:spcPct val="90000"/>
              </a:lnSpc>
              <a:spcBef>
                <a:spcPts val="0"/>
              </a:spcBef>
              <a:spcAft>
                <a:spcPts val="0"/>
              </a:spcAft>
              <a:buClr>
                <a:srgbClr val="FFFFB9"/>
              </a:buClr>
              <a:buSzPts val="2700"/>
              <a:buFont typeface="Calibri"/>
              <a:buNone/>
            </a:pPr>
            <a:r>
              <a:rPr lang="en" sz="3000">
                <a:solidFill>
                  <a:schemeClr val="lt1"/>
                </a:solidFill>
                <a:highlight>
                  <a:srgbClr val="014B2A"/>
                </a:highlight>
              </a:rPr>
              <a:t>Free Expression &amp; Constructive Dialogue Committee -  Members</a:t>
            </a:r>
            <a:endParaRPr>
              <a:solidFill>
                <a:schemeClr val="lt1"/>
              </a:solidFill>
            </a:endParaRPr>
          </a:p>
        </p:txBody>
      </p:sp>
      <p:sp>
        <p:nvSpPr>
          <p:cNvPr id="67" name="Google Shape;67;p15"/>
          <p:cNvSpPr txBox="1">
            <a:spLocks noGrp="1"/>
          </p:cNvSpPr>
          <p:nvPr>
            <p:ph type="body" idx="1"/>
          </p:nvPr>
        </p:nvSpPr>
        <p:spPr>
          <a:xfrm>
            <a:off x="392430" y="914400"/>
            <a:ext cx="8382000" cy="1644000"/>
          </a:xfrm>
          <a:prstGeom prst="rect">
            <a:avLst/>
          </a:prstGeom>
          <a:noFill/>
          <a:ln>
            <a:noFill/>
          </a:ln>
        </p:spPr>
        <p:txBody>
          <a:bodyPr spcFirstLastPara="1" wrap="square" lIns="0" tIns="0" rIns="0" bIns="0" anchor="t" anchorCtr="0">
            <a:spAutoFit/>
          </a:bodyPr>
          <a:lstStyle/>
          <a:p>
            <a:pPr marL="0" lvl="0" indent="0" algn="l" rtl="0">
              <a:lnSpc>
                <a:spcPct val="90000"/>
              </a:lnSpc>
              <a:spcBef>
                <a:spcPts val="0"/>
              </a:spcBef>
              <a:spcAft>
                <a:spcPts val="0"/>
              </a:spcAft>
              <a:buNone/>
            </a:pPr>
            <a:endParaRPr>
              <a:solidFill>
                <a:schemeClr val="dk1"/>
              </a:solidFill>
            </a:endParaRPr>
          </a:p>
          <a:p>
            <a:pPr marL="520700" lvl="1" indent="-127000" algn="l" rtl="0">
              <a:lnSpc>
                <a:spcPct val="90000"/>
              </a:lnSpc>
              <a:spcBef>
                <a:spcPts val="300"/>
              </a:spcBef>
              <a:spcAft>
                <a:spcPts val="0"/>
              </a:spcAft>
              <a:buClr>
                <a:schemeClr val="lt1"/>
              </a:buClr>
              <a:buSzPts val="1600"/>
              <a:buFont typeface="Calibri"/>
              <a:buNone/>
            </a:pPr>
            <a:endParaRPr>
              <a:solidFill>
                <a:schemeClr val="dk1"/>
              </a:solidFill>
            </a:endParaRPr>
          </a:p>
          <a:p>
            <a:pPr marL="292100" lvl="1" indent="0" algn="l" rtl="0">
              <a:lnSpc>
                <a:spcPct val="90000"/>
              </a:lnSpc>
              <a:spcBef>
                <a:spcPts val="300"/>
              </a:spcBef>
              <a:spcAft>
                <a:spcPts val="0"/>
              </a:spcAft>
              <a:buClr>
                <a:schemeClr val="lt1"/>
              </a:buClr>
              <a:buSzPts val="1600"/>
              <a:buFont typeface="Calibri"/>
              <a:buNone/>
            </a:pPr>
            <a:endParaRPr>
              <a:solidFill>
                <a:schemeClr val="dk1"/>
              </a:solidFill>
            </a:endParaRPr>
          </a:p>
          <a:p>
            <a:pPr marL="520700" lvl="2" indent="0" algn="l" rtl="0">
              <a:lnSpc>
                <a:spcPct val="90000"/>
              </a:lnSpc>
              <a:spcBef>
                <a:spcPts val="300"/>
              </a:spcBef>
              <a:spcAft>
                <a:spcPts val="0"/>
              </a:spcAft>
              <a:buClr>
                <a:schemeClr val="lt1"/>
              </a:buClr>
              <a:buSzPts val="1400"/>
              <a:buFont typeface="Calibri"/>
              <a:buNone/>
            </a:pPr>
            <a:endParaRPr>
              <a:solidFill>
                <a:schemeClr val="dk1"/>
              </a:solidFill>
            </a:endParaRPr>
          </a:p>
          <a:p>
            <a:pPr marL="520700" lvl="2" indent="0" algn="l" rtl="0">
              <a:lnSpc>
                <a:spcPct val="90000"/>
              </a:lnSpc>
              <a:spcBef>
                <a:spcPts val="300"/>
              </a:spcBef>
              <a:spcAft>
                <a:spcPts val="0"/>
              </a:spcAft>
              <a:buClr>
                <a:schemeClr val="lt1"/>
              </a:buClr>
              <a:buSzPts val="1400"/>
              <a:buFont typeface="Calibri"/>
              <a:buNone/>
            </a:pPr>
            <a:endParaRPr>
              <a:solidFill>
                <a:schemeClr val="dk1"/>
              </a:solidFill>
            </a:endParaRPr>
          </a:p>
          <a:p>
            <a:pPr marL="520700" lvl="2" indent="0" algn="l" rtl="0">
              <a:lnSpc>
                <a:spcPct val="90000"/>
              </a:lnSpc>
              <a:spcBef>
                <a:spcPts val="300"/>
              </a:spcBef>
              <a:spcAft>
                <a:spcPts val="0"/>
              </a:spcAft>
              <a:buClr>
                <a:schemeClr val="lt1"/>
              </a:buClr>
              <a:buSzPts val="1400"/>
              <a:buFont typeface="Calibri"/>
              <a:buNone/>
            </a:pPr>
            <a:endParaRPr>
              <a:solidFill>
                <a:schemeClr val="dk1"/>
              </a:solidFill>
            </a:endParaRPr>
          </a:p>
          <a:p>
            <a:pPr marL="520700" lvl="2" indent="0" algn="l" rtl="0">
              <a:lnSpc>
                <a:spcPct val="90000"/>
              </a:lnSpc>
              <a:spcBef>
                <a:spcPts val="300"/>
              </a:spcBef>
              <a:spcAft>
                <a:spcPts val="1200"/>
              </a:spcAft>
              <a:buClr>
                <a:schemeClr val="lt1"/>
              </a:buClr>
              <a:buSzPts val="1400"/>
              <a:buFont typeface="Calibri"/>
              <a:buNone/>
            </a:pPr>
            <a:endParaRPr>
              <a:solidFill>
                <a:schemeClr val="dk1"/>
              </a:solidFill>
            </a:endParaRPr>
          </a:p>
        </p:txBody>
      </p:sp>
      <p:pic>
        <p:nvPicPr>
          <p:cNvPr id="68" name="Google Shape;68;p15"/>
          <p:cNvPicPr preferRelativeResize="0"/>
          <p:nvPr/>
        </p:nvPicPr>
        <p:blipFill>
          <a:blip r:embed="rId4">
            <a:alphaModFix/>
          </a:blip>
          <a:stretch>
            <a:fillRect/>
          </a:stretch>
        </p:blipFill>
        <p:spPr>
          <a:xfrm>
            <a:off x="0" y="914400"/>
            <a:ext cx="9963926" cy="4229100"/>
          </a:xfrm>
          <a:prstGeom prst="rect">
            <a:avLst/>
          </a:prstGeom>
          <a:noFill/>
          <a:ln>
            <a:noFill/>
          </a:ln>
        </p:spPr>
      </p:pic>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73"/>
        <p:cNvGrpSpPr/>
        <p:nvPr/>
      </p:nvGrpSpPr>
      <p:grpSpPr>
        <a:xfrm>
          <a:off x="0" y="0"/>
          <a:ext cx="0" cy="0"/>
          <a:chOff x="0" y="0"/>
          <a:chExt cx="0" cy="0"/>
        </a:xfrm>
      </p:grpSpPr>
      <p:sp>
        <p:nvSpPr>
          <p:cNvPr id="74" name="Google Shape;74;p16"/>
          <p:cNvSpPr txBox="1">
            <a:spLocks noGrp="1"/>
          </p:cNvSpPr>
          <p:nvPr>
            <p:ph type="title"/>
          </p:nvPr>
        </p:nvSpPr>
        <p:spPr>
          <a:xfrm>
            <a:off x="381000" y="172643"/>
            <a:ext cx="8382000" cy="415500"/>
          </a:xfrm>
          <a:prstGeom prst="rect">
            <a:avLst/>
          </a:prstGeom>
          <a:noFill/>
          <a:ln>
            <a:noFill/>
          </a:ln>
        </p:spPr>
        <p:txBody>
          <a:bodyPr spcFirstLastPara="1" wrap="square" lIns="0" tIns="0" rIns="0" bIns="0" anchor="t" anchorCtr="0">
            <a:spAutoFit/>
          </a:bodyPr>
          <a:lstStyle/>
          <a:p>
            <a:pPr marL="0" lvl="0" indent="0" algn="ctr" rtl="0">
              <a:lnSpc>
                <a:spcPct val="90000"/>
              </a:lnSpc>
              <a:spcBef>
                <a:spcPts val="0"/>
              </a:spcBef>
              <a:spcAft>
                <a:spcPts val="0"/>
              </a:spcAft>
              <a:buClr>
                <a:srgbClr val="FFFFB9"/>
              </a:buClr>
              <a:buSzPts val="2700"/>
              <a:buFont typeface="Calibri"/>
              <a:buNone/>
            </a:pPr>
            <a:r>
              <a:rPr lang="en" sz="3000">
                <a:solidFill>
                  <a:schemeClr val="lt1"/>
                </a:solidFill>
                <a:highlight>
                  <a:srgbClr val="014B2A"/>
                </a:highlight>
              </a:rPr>
              <a:t>Programs</a:t>
            </a:r>
            <a:endParaRPr>
              <a:solidFill>
                <a:schemeClr val="lt1"/>
              </a:solidFill>
            </a:endParaRPr>
          </a:p>
        </p:txBody>
      </p:sp>
      <p:sp>
        <p:nvSpPr>
          <p:cNvPr id="75" name="Google Shape;75;p16"/>
          <p:cNvSpPr txBox="1">
            <a:spLocks noGrp="1"/>
          </p:cNvSpPr>
          <p:nvPr>
            <p:ph type="body" idx="1"/>
          </p:nvPr>
        </p:nvSpPr>
        <p:spPr>
          <a:xfrm>
            <a:off x="381005" y="737900"/>
            <a:ext cx="8382000" cy="4930200"/>
          </a:xfrm>
          <a:prstGeom prst="rect">
            <a:avLst/>
          </a:prstGeom>
          <a:noFill/>
          <a:ln>
            <a:noFill/>
          </a:ln>
        </p:spPr>
        <p:txBody>
          <a:bodyPr spcFirstLastPara="1" wrap="square" lIns="0" tIns="0" rIns="0" bIns="0" anchor="t" anchorCtr="0">
            <a:spAutoFit/>
          </a:bodyPr>
          <a:lstStyle/>
          <a:p>
            <a:pPr marL="457200" lvl="0" indent="-342900" algn="l" rtl="0">
              <a:lnSpc>
                <a:spcPct val="90000"/>
              </a:lnSpc>
              <a:spcBef>
                <a:spcPts val="0"/>
              </a:spcBef>
              <a:spcAft>
                <a:spcPts val="0"/>
              </a:spcAft>
              <a:buClr>
                <a:schemeClr val="dk1"/>
              </a:buClr>
              <a:buSzPts val="1800"/>
              <a:buAutoNum type="arabicPeriod"/>
            </a:pPr>
            <a:r>
              <a:rPr lang="en">
                <a:solidFill>
                  <a:schemeClr val="dk1"/>
                </a:solidFill>
              </a:rPr>
              <a:t>Constructive Dialogue Faculty Learning Community</a:t>
            </a:r>
            <a:endParaRPr>
              <a:solidFill>
                <a:schemeClr val="dk1"/>
              </a:solidFill>
            </a:endParaRPr>
          </a:p>
          <a:p>
            <a:pPr marL="457200" lvl="0" indent="-342900" algn="l" rtl="0">
              <a:lnSpc>
                <a:spcPct val="90000"/>
              </a:lnSpc>
              <a:spcBef>
                <a:spcPts val="0"/>
              </a:spcBef>
              <a:spcAft>
                <a:spcPts val="0"/>
              </a:spcAft>
              <a:buClr>
                <a:schemeClr val="dk1"/>
              </a:buClr>
              <a:buSzPts val="1800"/>
              <a:buAutoNum type="arabicPeriod"/>
            </a:pPr>
            <a:r>
              <a:rPr lang="en">
                <a:solidFill>
                  <a:schemeClr val="dk1"/>
                </a:solidFill>
              </a:rPr>
              <a:t>Website hosted by Atkins Library with American Library Association Grant</a:t>
            </a:r>
            <a:endParaRPr>
              <a:solidFill>
                <a:schemeClr val="dk1"/>
              </a:solidFill>
            </a:endParaRPr>
          </a:p>
          <a:p>
            <a:pPr marL="457200" lvl="0" indent="-342900" algn="l" rtl="0">
              <a:lnSpc>
                <a:spcPct val="90000"/>
              </a:lnSpc>
              <a:spcBef>
                <a:spcPts val="0"/>
              </a:spcBef>
              <a:spcAft>
                <a:spcPts val="0"/>
              </a:spcAft>
              <a:buClr>
                <a:schemeClr val="dk1"/>
              </a:buClr>
              <a:buSzPts val="1800"/>
              <a:buAutoNum type="arabicPeriod"/>
            </a:pPr>
            <a:r>
              <a:rPr lang="en">
                <a:solidFill>
                  <a:schemeClr val="dk1"/>
                </a:solidFill>
              </a:rPr>
              <a:t>Heterodox Academy grant - one of 23 campuses selected</a:t>
            </a:r>
            <a:endParaRPr>
              <a:solidFill>
                <a:schemeClr val="dk1"/>
              </a:solidFill>
            </a:endParaRPr>
          </a:p>
          <a:p>
            <a:pPr marL="457200" lvl="0" indent="-342900" algn="l" rtl="0">
              <a:lnSpc>
                <a:spcPct val="90000"/>
              </a:lnSpc>
              <a:spcBef>
                <a:spcPts val="0"/>
              </a:spcBef>
              <a:spcAft>
                <a:spcPts val="0"/>
              </a:spcAft>
              <a:buClr>
                <a:schemeClr val="dk1"/>
              </a:buClr>
              <a:buSzPts val="1800"/>
              <a:buAutoNum type="arabicPeriod"/>
            </a:pPr>
            <a:r>
              <a:rPr lang="en">
                <a:solidFill>
                  <a:schemeClr val="dk1"/>
                </a:solidFill>
              </a:rPr>
              <a:t>Civic Discourse Student Fellows</a:t>
            </a:r>
            <a:endParaRPr>
              <a:solidFill>
                <a:schemeClr val="dk1"/>
              </a:solidFill>
            </a:endParaRPr>
          </a:p>
          <a:p>
            <a:pPr marL="457200" lvl="0" indent="-342900" algn="l" rtl="0">
              <a:lnSpc>
                <a:spcPct val="90000"/>
              </a:lnSpc>
              <a:spcBef>
                <a:spcPts val="0"/>
              </a:spcBef>
              <a:spcAft>
                <a:spcPts val="0"/>
              </a:spcAft>
              <a:buClr>
                <a:schemeClr val="dk1"/>
              </a:buClr>
              <a:buSzPts val="1800"/>
              <a:buAutoNum type="arabicPeriod"/>
            </a:pPr>
            <a:r>
              <a:rPr lang="en">
                <a:solidFill>
                  <a:schemeClr val="dk1"/>
                </a:solidFill>
              </a:rPr>
              <a:t>Sanctuary Method for Social Issue Discourse</a:t>
            </a:r>
            <a:endParaRPr>
              <a:solidFill>
                <a:schemeClr val="dk1"/>
              </a:solidFill>
            </a:endParaRPr>
          </a:p>
          <a:p>
            <a:pPr marL="457200" lvl="0" indent="-342900" algn="l" rtl="0">
              <a:lnSpc>
                <a:spcPct val="90000"/>
              </a:lnSpc>
              <a:spcBef>
                <a:spcPts val="0"/>
              </a:spcBef>
              <a:spcAft>
                <a:spcPts val="0"/>
              </a:spcAft>
              <a:buClr>
                <a:schemeClr val="dk1"/>
              </a:buClr>
              <a:buSzPts val="1800"/>
              <a:buAutoNum type="arabicPeriod"/>
            </a:pPr>
            <a:r>
              <a:rPr lang="en">
                <a:solidFill>
                  <a:schemeClr val="dk1"/>
                </a:solidFill>
              </a:rPr>
              <a:t>Panel Discussions </a:t>
            </a:r>
            <a:endParaRPr>
              <a:solidFill>
                <a:schemeClr val="dk1"/>
              </a:solidFill>
            </a:endParaRPr>
          </a:p>
          <a:p>
            <a:pPr marL="457200" lvl="0" indent="0" algn="l" rtl="0">
              <a:lnSpc>
                <a:spcPct val="115000"/>
              </a:lnSpc>
              <a:spcBef>
                <a:spcPts val="0"/>
              </a:spcBef>
              <a:spcAft>
                <a:spcPts val="0"/>
              </a:spcAft>
              <a:buNone/>
            </a:pPr>
            <a:r>
              <a:rPr lang="en" sz="1400" b="1">
                <a:solidFill>
                  <a:schemeClr val="dk1"/>
                </a:solidFill>
                <a:highlight>
                  <a:srgbClr val="FFFFFF"/>
                </a:highlight>
              </a:rPr>
              <a:t>Discussion on Free Expression </a:t>
            </a:r>
            <a:r>
              <a:rPr lang="en" sz="1400">
                <a:solidFill>
                  <a:schemeClr val="dk1"/>
                </a:solidFill>
                <a:highlight>
                  <a:srgbClr val="FFFFFF"/>
                </a:highlight>
              </a:rPr>
              <a:t>with Vice Chancellor of Institutional Integrity and General Counsel Jesh Humphrey, Associate Vice Chancellor for Student Affairs Sujit Chemburkar, along with Mary Griffin from the Foundation for Individual Rights and Expression (FIRE), and Susan Harden as moderator, 4-5:30 p.m., </a:t>
            </a:r>
            <a:br>
              <a:rPr lang="en" sz="1400">
                <a:solidFill>
                  <a:schemeClr val="dk1"/>
                </a:solidFill>
                <a:highlight>
                  <a:srgbClr val="FFFFFF"/>
                </a:highlight>
              </a:rPr>
            </a:br>
            <a:r>
              <a:rPr lang="en" sz="1400">
                <a:solidFill>
                  <a:schemeClr val="dk1"/>
                </a:solidFill>
                <a:highlight>
                  <a:srgbClr val="FFFFFF"/>
                </a:highlight>
              </a:rPr>
              <a:t> </a:t>
            </a:r>
            <a:endParaRPr sz="1400">
              <a:solidFill>
                <a:schemeClr val="dk1"/>
              </a:solidFill>
              <a:highlight>
                <a:srgbClr val="FFFFFF"/>
              </a:highlight>
            </a:endParaRPr>
          </a:p>
          <a:p>
            <a:pPr marL="457200" lvl="0" indent="0" algn="l" rtl="0">
              <a:lnSpc>
                <a:spcPct val="115000"/>
              </a:lnSpc>
              <a:spcBef>
                <a:spcPts val="0"/>
              </a:spcBef>
              <a:spcAft>
                <a:spcPts val="0"/>
              </a:spcAft>
              <a:buNone/>
            </a:pPr>
            <a:r>
              <a:rPr lang="en" sz="1400" b="1">
                <a:solidFill>
                  <a:schemeClr val="dk1"/>
                </a:solidFill>
                <a:highlight>
                  <a:srgbClr val="FFFFFF"/>
                </a:highlight>
              </a:rPr>
              <a:t>Campus Panel and Forum on Institutional Neutrality</a:t>
            </a:r>
            <a:r>
              <a:rPr lang="en" sz="1400">
                <a:solidFill>
                  <a:schemeClr val="dk1"/>
                </a:solidFill>
                <a:highlight>
                  <a:srgbClr val="FFFFFF"/>
                </a:highlight>
              </a:rPr>
              <a:t> with </a:t>
            </a:r>
            <a:r>
              <a:rPr lang="en" sz="1400">
                <a:solidFill>
                  <a:srgbClr val="222222"/>
                </a:solidFill>
                <a:highlight>
                  <a:srgbClr val="FFFFFF"/>
                </a:highlight>
              </a:rPr>
              <a:t>Mark McNeilly, UNC-CH; Steven McGuire, ACTA; Rosemarie Monge, James Madison Program Visiting Fellow; Jesh Humphrey; and Susan Harden as moderator </a:t>
            </a:r>
            <a:r>
              <a:rPr lang="en" sz="1400">
                <a:solidFill>
                  <a:schemeClr val="dk1"/>
                </a:solidFill>
                <a:highlight>
                  <a:srgbClr val="FFFFFF"/>
                </a:highlight>
              </a:rPr>
              <a:t>on April 21 from 10-11:30 a.m. in the Halton Reading Room Atkins Library.</a:t>
            </a:r>
            <a:endParaRPr sz="2100">
              <a:solidFill>
                <a:schemeClr val="dk1"/>
              </a:solidFill>
            </a:endParaRPr>
          </a:p>
          <a:p>
            <a:pPr marL="292100" lvl="1" indent="0" algn="l" rtl="0">
              <a:lnSpc>
                <a:spcPct val="90000"/>
              </a:lnSpc>
              <a:spcBef>
                <a:spcPts val="300"/>
              </a:spcBef>
              <a:spcAft>
                <a:spcPts val="0"/>
              </a:spcAft>
              <a:buClr>
                <a:schemeClr val="lt1"/>
              </a:buClr>
              <a:buSzPts val="1600"/>
              <a:buFont typeface="Calibri"/>
              <a:buNone/>
            </a:pPr>
            <a:endParaRPr sz="1700">
              <a:solidFill>
                <a:schemeClr val="dk1"/>
              </a:solidFill>
            </a:endParaRPr>
          </a:p>
          <a:p>
            <a:pPr marL="520700" lvl="2" indent="0" algn="l" rtl="0">
              <a:lnSpc>
                <a:spcPct val="90000"/>
              </a:lnSpc>
              <a:spcBef>
                <a:spcPts val="300"/>
              </a:spcBef>
              <a:spcAft>
                <a:spcPts val="0"/>
              </a:spcAft>
              <a:buClr>
                <a:schemeClr val="lt1"/>
              </a:buClr>
              <a:buSzPts val="1400"/>
              <a:buFont typeface="Calibri"/>
              <a:buNone/>
            </a:pPr>
            <a:endParaRPr>
              <a:solidFill>
                <a:schemeClr val="dk1"/>
              </a:solidFill>
            </a:endParaRPr>
          </a:p>
          <a:p>
            <a:pPr marL="520700" lvl="2" indent="0" algn="l" rtl="0">
              <a:lnSpc>
                <a:spcPct val="90000"/>
              </a:lnSpc>
              <a:spcBef>
                <a:spcPts val="300"/>
              </a:spcBef>
              <a:spcAft>
                <a:spcPts val="0"/>
              </a:spcAft>
              <a:buClr>
                <a:schemeClr val="lt1"/>
              </a:buClr>
              <a:buSzPts val="1400"/>
              <a:buFont typeface="Calibri"/>
              <a:buNone/>
            </a:pPr>
            <a:endParaRPr>
              <a:solidFill>
                <a:schemeClr val="dk1"/>
              </a:solidFill>
            </a:endParaRPr>
          </a:p>
          <a:p>
            <a:pPr marL="520700" lvl="2" indent="0" algn="l" rtl="0">
              <a:lnSpc>
                <a:spcPct val="90000"/>
              </a:lnSpc>
              <a:spcBef>
                <a:spcPts val="300"/>
              </a:spcBef>
              <a:spcAft>
                <a:spcPts val="0"/>
              </a:spcAft>
              <a:buClr>
                <a:schemeClr val="lt1"/>
              </a:buClr>
              <a:buSzPts val="1400"/>
              <a:buFont typeface="Calibri"/>
              <a:buNone/>
            </a:pPr>
            <a:endParaRPr>
              <a:solidFill>
                <a:schemeClr val="dk1"/>
              </a:solidFill>
            </a:endParaRPr>
          </a:p>
          <a:p>
            <a:pPr marL="520700" lvl="2" indent="0" algn="l" rtl="0">
              <a:lnSpc>
                <a:spcPct val="90000"/>
              </a:lnSpc>
              <a:spcBef>
                <a:spcPts val="300"/>
              </a:spcBef>
              <a:spcAft>
                <a:spcPts val="1200"/>
              </a:spcAft>
              <a:buClr>
                <a:schemeClr val="lt1"/>
              </a:buClr>
              <a:buSzPts val="1400"/>
              <a:buFont typeface="Calibri"/>
              <a:buNone/>
            </a:pPr>
            <a:endParaRPr>
              <a:solidFill>
                <a:schemeClr val="dk1"/>
              </a:solidFill>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80"/>
        <p:cNvGrpSpPr/>
        <p:nvPr/>
      </p:nvGrpSpPr>
      <p:grpSpPr>
        <a:xfrm>
          <a:off x="0" y="0"/>
          <a:ext cx="0" cy="0"/>
          <a:chOff x="0" y="0"/>
          <a:chExt cx="0" cy="0"/>
        </a:xfrm>
      </p:grpSpPr>
      <p:sp>
        <p:nvSpPr>
          <p:cNvPr id="81" name="Google Shape;81;p17"/>
          <p:cNvSpPr txBox="1">
            <a:spLocks noGrp="1"/>
          </p:cNvSpPr>
          <p:nvPr>
            <p:ph type="title"/>
          </p:nvPr>
        </p:nvSpPr>
        <p:spPr>
          <a:xfrm>
            <a:off x="381000" y="172643"/>
            <a:ext cx="8382000" cy="415500"/>
          </a:xfrm>
          <a:prstGeom prst="rect">
            <a:avLst/>
          </a:prstGeom>
          <a:noFill/>
          <a:ln>
            <a:noFill/>
          </a:ln>
        </p:spPr>
        <p:txBody>
          <a:bodyPr spcFirstLastPara="1" wrap="square" lIns="0" tIns="0" rIns="0" bIns="0" anchor="t" anchorCtr="0">
            <a:spAutoFit/>
          </a:bodyPr>
          <a:lstStyle/>
          <a:p>
            <a:pPr marL="0" lvl="0" indent="0" algn="ctr" rtl="0">
              <a:lnSpc>
                <a:spcPct val="90000"/>
              </a:lnSpc>
              <a:spcBef>
                <a:spcPts val="0"/>
              </a:spcBef>
              <a:spcAft>
                <a:spcPts val="0"/>
              </a:spcAft>
              <a:buClr>
                <a:srgbClr val="FFFFB9"/>
              </a:buClr>
              <a:buSzPts val="2700"/>
              <a:buFont typeface="Calibri"/>
              <a:buNone/>
            </a:pPr>
            <a:r>
              <a:rPr lang="en" sz="3000">
                <a:solidFill>
                  <a:schemeClr val="lt1"/>
                </a:solidFill>
                <a:highlight>
                  <a:srgbClr val="014B2A"/>
                </a:highlight>
              </a:rPr>
              <a:t>Resolution </a:t>
            </a:r>
            <a:endParaRPr>
              <a:solidFill>
                <a:schemeClr val="lt1"/>
              </a:solidFill>
            </a:endParaRPr>
          </a:p>
        </p:txBody>
      </p:sp>
      <p:sp>
        <p:nvSpPr>
          <p:cNvPr id="82" name="Google Shape;82;p17"/>
          <p:cNvSpPr txBox="1">
            <a:spLocks noGrp="1"/>
          </p:cNvSpPr>
          <p:nvPr>
            <p:ph type="body" idx="1"/>
          </p:nvPr>
        </p:nvSpPr>
        <p:spPr>
          <a:xfrm>
            <a:off x="381000" y="737900"/>
            <a:ext cx="8607600" cy="3900300"/>
          </a:xfrm>
          <a:prstGeom prst="rect">
            <a:avLst/>
          </a:prstGeom>
          <a:noFill/>
          <a:ln>
            <a:noFill/>
          </a:ln>
        </p:spPr>
        <p:txBody>
          <a:bodyPr spcFirstLastPara="1" wrap="square" lIns="0" tIns="0" rIns="0" bIns="0" anchor="t" anchorCtr="0">
            <a:spAutoFit/>
          </a:bodyPr>
          <a:lstStyle/>
          <a:p>
            <a:pPr marL="0" lvl="2" indent="0" algn="l" rtl="0">
              <a:spcBef>
                <a:spcPts val="300"/>
              </a:spcBef>
              <a:spcAft>
                <a:spcPts val="0"/>
              </a:spcAft>
              <a:buClr>
                <a:schemeClr val="lt1"/>
              </a:buClr>
              <a:buSzPts val="1400"/>
              <a:buFont typeface="Calibri"/>
              <a:buNone/>
            </a:pPr>
            <a:r>
              <a:rPr lang="en" sz="1600">
                <a:solidFill>
                  <a:schemeClr val="dk1"/>
                </a:solidFill>
              </a:rPr>
              <a:t>The UNC Charlotte Faculty Council now resolves: </a:t>
            </a:r>
            <a:endParaRPr sz="1600">
              <a:solidFill>
                <a:schemeClr val="dk1"/>
              </a:solidFill>
            </a:endParaRPr>
          </a:p>
          <a:p>
            <a:pPr marL="0" lvl="2" indent="0" algn="l" rtl="0">
              <a:spcBef>
                <a:spcPts val="1200"/>
              </a:spcBef>
              <a:spcAft>
                <a:spcPts val="0"/>
              </a:spcAft>
              <a:buClr>
                <a:schemeClr val="lt1"/>
              </a:buClr>
              <a:buSzPts val="1400"/>
              <a:buFont typeface="Calibri"/>
              <a:buNone/>
            </a:pPr>
            <a:r>
              <a:rPr lang="en">
                <a:solidFill>
                  <a:schemeClr val="dk1"/>
                </a:solidFill>
              </a:rPr>
              <a:t>Public expression on matters of local, regional, national, and international importance is a core component of the jobs of many members of the faculty and must not be suppressed. </a:t>
            </a:r>
            <a:endParaRPr>
              <a:solidFill>
                <a:schemeClr val="dk1"/>
              </a:solidFill>
            </a:endParaRPr>
          </a:p>
          <a:p>
            <a:pPr marL="0" lvl="2" indent="0" algn="l" rtl="0">
              <a:spcBef>
                <a:spcPts val="1200"/>
              </a:spcBef>
              <a:spcAft>
                <a:spcPts val="0"/>
              </a:spcAft>
              <a:buClr>
                <a:schemeClr val="lt1"/>
              </a:buClr>
              <a:buSzPts val="1400"/>
              <a:buFont typeface="Calibri"/>
              <a:buNone/>
            </a:pPr>
            <a:r>
              <a:rPr lang="en">
                <a:solidFill>
                  <a:schemeClr val="dk1"/>
                </a:solidFill>
              </a:rPr>
              <a:t>Faculty members should be entitled to indicate their university affiliation in all expression related to their research, teaching, and service, so long as they do not indicate that they speak for the University as an institution. </a:t>
            </a:r>
            <a:endParaRPr>
              <a:solidFill>
                <a:schemeClr val="dk1"/>
              </a:solidFill>
            </a:endParaRPr>
          </a:p>
          <a:p>
            <a:pPr marL="0" lvl="2" indent="0" algn="l" rtl="0">
              <a:spcBef>
                <a:spcPts val="1200"/>
              </a:spcBef>
              <a:spcAft>
                <a:spcPts val="0"/>
              </a:spcAft>
              <a:buClr>
                <a:schemeClr val="lt1"/>
              </a:buClr>
              <a:buSzPts val="1400"/>
              <a:buFont typeface="Calibri"/>
              <a:buNone/>
            </a:pPr>
            <a:r>
              <a:rPr lang="en">
                <a:solidFill>
                  <a:schemeClr val="dk1"/>
                </a:solidFill>
              </a:rPr>
              <a:t>The University and its leaders must actively and publicly advocate for and defend the free speech rights of faculty members, staff, and students for all speech protected by the First Amendment. </a:t>
            </a:r>
            <a:endParaRPr>
              <a:solidFill>
                <a:schemeClr val="dk1"/>
              </a:solidFill>
            </a:endParaRPr>
          </a:p>
          <a:p>
            <a:pPr marL="0" lvl="2" indent="0" algn="l" rtl="0">
              <a:spcBef>
                <a:spcPts val="1200"/>
              </a:spcBef>
              <a:spcAft>
                <a:spcPts val="0"/>
              </a:spcAft>
              <a:buClr>
                <a:schemeClr val="lt1"/>
              </a:buClr>
              <a:buSzPts val="1400"/>
              <a:buFont typeface="Calibri"/>
              <a:buNone/>
            </a:pPr>
            <a:r>
              <a:rPr lang="en">
                <a:solidFill>
                  <a:schemeClr val="dk1"/>
                </a:solidFill>
              </a:rPr>
              <a:t>In support of this mission, the rights of the library to collect and disseminate any legally available information must also be upheld. </a:t>
            </a:r>
            <a:endParaRPr>
              <a:solidFill>
                <a:schemeClr val="dk1"/>
              </a:solidFill>
            </a:endParaRPr>
          </a:p>
          <a:p>
            <a:pPr marL="0" lvl="2" indent="0" algn="l" rtl="0">
              <a:spcBef>
                <a:spcPts val="1200"/>
              </a:spcBef>
              <a:spcAft>
                <a:spcPts val="1200"/>
              </a:spcAft>
              <a:buClr>
                <a:schemeClr val="lt1"/>
              </a:buClr>
              <a:buSzPts val="1400"/>
              <a:buFont typeface="Calibri"/>
              <a:buNone/>
            </a:pPr>
            <a:r>
              <a:rPr lang="en">
                <a:solidFill>
                  <a:schemeClr val="dk1"/>
                </a:solidFill>
              </a:rPr>
              <a:t>The Faculty endorses the Report of the Committee on Freedom of Expression produced by the University of Chicago (link added by the Faculty Executive Committee) to promote and protect free speech on campus. Submitted by UNC Charlotte’s Free Expression Task Force Spring 2023 *Note (requested by the Faculty Executive Committee) The following institutions or faculty bodies have adopted or endorsed the Chicago Statement or a substantially similar statement. The Chicago Statement is a free speech policy statement. The UNC System adopted a Free Speech Policy in 2017 informed by the Chicago Statement. </a:t>
            </a:r>
            <a:endParaRPr>
              <a:solidFill>
                <a:schemeClr val="dk1"/>
              </a:solidFill>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87"/>
        <p:cNvGrpSpPr/>
        <p:nvPr/>
      </p:nvGrpSpPr>
      <p:grpSpPr>
        <a:xfrm>
          <a:off x="0" y="0"/>
          <a:ext cx="0" cy="0"/>
          <a:chOff x="0" y="0"/>
          <a:chExt cx="0" cy="0"/>
        </a:xfrm>
      </p:grpSpPr>
      <p:sp>
        <p:nvSpPr>
          <p:cNvPr id="88" name="Google Shape;88;p18"/>
          <p:cNvSpPr txBox="1">
            <a:spLocks noGrp="1"/>
          </p:cNvSpPr>
          <p:nvPr>
            <p:ph type="title"/>
          </p:nvPr>
        </p:nvSpPr>
        <p:spPr>
          <a:xfrm>
            <a:off x="381000" y="172643"/>
            <a:ext cx="8382000" cy="415500"/>
          </a:xfrm>
          <a:prstGeom prst="rect">
            <a:avLst/>
          </a:prstGeom>
          <a:noFill/>
          <a:ln>
            <a:noFill/>
          </a:ln>
        </p:spPr>
        <p:txBody>
          <a:bodyPr spcFirstLastPara="1" wrap="square" lIns="0" tIns="0" rIns="0" bIns="0" anchor="t" anchorCtr="0">
            <a:spAutoFit/>
          </a:bodyPr>
          <a:lstStyle/>
          <a:p>
            <a:pPr marL="0" lvl="0" indent="0" algn="ctr" rtl="0">
              <a:lnSpc>
                <a:spcPct val="90000"/>
              </a:lnSpc>
              <a:spcBef>
                <a:spcPts val="0"/>
              </a:spcBef>
              <a:spcAft>
                <a:spcPts val="0"/>
              </a:spcAft>
              <a:buClr>
                <a:srgbClr val="FFFFB9"/>
              </a:buClr>
              <a:buSzPts val="2700"/>
              <a:buFont typeface="Calibri"/>
              <a:buNone/>
            </a:pPr>
            <a:r>
              <a:rPr lang="en" sz="3000">
                <a:solidFill>
                  <a:schemeClr val="lt1"/>
                </a:solidFill>
                <a:highlight>
                  <a:srgbClr val="014B2A"/>
                </a:highlight>
              </a:rPr>
              <a:t>Resolution - Next Step </a:t>
            </a:r>
            <a:endParaRPr>
              <a:solidFill>
                <a:schemeClr val="lt1"/>
              </a:solidFill>
            </a:endParaRPr>
          </a:p>
        </p:txBody>
      </p:sp>
      <p:sp>
        <p:nvSpPr>
          <p:cNvPr id="89" name="Google Shape;89;p18"/>
          <p:cNvSpPr txBox="1">
            <a:spLocks noGrp="1"/>
          </p:cNvSpPr>
          <p:nvPr>
            <p:ph type="body" idx="1"/>
          </p:nvPr>
        </p:nvSpPr>
        <p:spPr>
          <a:xfrm>
            <a:off x="381000" y="737900"/>
            <a:ext cx="8607600" cy="3666600"/>
          </a:xfrm>
          <a:prstGeom prst="rect">
            <a:avLst/>
          </a:prstGeom>
          <a:noFill/>
          <a:ln>
            <a:noFill/>
          </a:ln>
        </p:spPr>
        <p:txBody>
          <a:bodyPr spcFirstLastPara="1" wrap="square" lIns="0" tIns="0" rIns="0" bIns="0" anchor="t" anchorCtr="0">
            <a:spAutoFit/>
          </a:bodyPr>
          <a:lstStyle/>
          <a:p>
            <a:pPr marL="0" lvl="2" indent="0" algn="l" rtl="0">
              <a:spcBef>
                <a:spcPts val="300"/>
              </a:spcBef>
              <a:spcAft>
                <a:spcPts val="0"/>
              </a:spcAft>
              <a:buClr>
                <a:schemeClr val="lt1"/>
              </a:buClr>
              <a:buSzPts val="1400"/>
              <a:buFont typeface="Calibri"/>
              <a:buNone/>
            </a:pPr>
            <a:r>
              <a:rPr lang="en" sz="2200">
                <a:solidFill>
                  <a:schemeClr val="dk1"/>
                </a:solidFill>
              </a:rPr>
              <a:t>Special Called Meeting of the Faculty Council to Discuss and Vote on the Resolution</a:t>
            </a:r>
            <a:endParaRPr sz="2200">
              <a:solidFill>
                <a:schemeClr val="dk1"/>
              </a:solidFill>
            </a:endParaRPr>
          </a:p>
          <a:p>
            <a:pPr marL="0" lvl="2" indent="0" algn="l" rtl="0">
              <a:spcBef>
                <a:spcPts val="1200"/>
              </a:spcBef>
              <a:spcAft>
                <a:spcPts val="0"/>
              </a:spcAft>
              <a:buClr>
                <a:schemeClr val="lt1"/>
              </a:buClr>
              <a:buSzPts val="1400"/>
              <a:buFont typeface="Calibri"/>
              <a:buNone/>
            </a:pPr>
            <a:r>
              <a:rPr lang="en" sz="2200">
                <a:solidFill>
                  <a:schemeClr val="dk1"/>
                </a:solidFill>
              </a:rPr>
              <a:t>Expect a vote on a similar, if not identical, resolution at the April 27 Board of Trustees Meeting</a:t>
            </a:r>
            <a:endParaRPr sz="2200">
              <a:solidFill>
                <a:schemeClr val="dk1"/>
              </a:solidFill>
            </a:endParaRPr>
          </a:p>
          <a:p>
            <a:pPr marL="0" lvl="2" indent="0" algn="l" rtl="0">
              <a:spcBef>
                <a:spcPts val="1200"/>
              </a:spcBef>
              <a:spcAft>
                <a:spcPts val="0"/>
              </a:spcAft>
              <a:buClr>
                <a:schemeClr val="lt1"/>
              </a:buClr>
              <a:buSzPts val="1400"/>
              <a:buFont typeface="Calibri"/>
              <a:buNone/>
            </a:pPr>
            <a:endParaRPr sz="2200">
              <a:solidFill>
                <a:schemeClr val="dk1"/>
              </a:solidFill>
            </a:endParaRPr>
          </a:p>
          <a:p>
            <a:pPr marL="0" lvl="2" indent="0" algn="l" rtl="0">
              <a:spcBef>
                <a:spcPts val="1200"/>
              </a:spcBef>
              <a:spcAft>
                <a:spcPts val="0"/>
              </a:spcAft>
              <a:buClr>
                <a:schemeClr val="lt1"/>
              </a:buClr>
              <a:buSzPts val="1400"/>
              <a:buFont typeface="Calibri"/>
              <a:buNone/>
            </a:pPr>
            <a:r>
              <a:rPr lang="en" sz="2200" b="1">
                <a:solidFill>
                  <a:schemeClr val="dk1"/>
                </a:solidFill>
              </a:rPr>
              <a:t>Thursday April 6, 2023  1 p.m.  Fretwell 100</a:t>
            </a:r>
            <a:endParaRPr sz="2200" b="1">
              <a:solidFill>
                <a:schemeClr val="dk1"/>
              </a:solidFill>
            </a:endParaRPr>
          </a:p>
          <a:p>
            <a:pPr marL="0" lvl="2" indent="0" algn="l" rtl="0">
              <a:spcBef>
                <a:spcPts val="1200"/>
              </a:spcBef>
              <a:spcAft>
                <a:spcPts val="0"/>
              </a:spcAft>
              <a:buClr>
                <a:schemeClr val="lt1"/>
              </a:buClr>
              <a:buSzPts val="1400"/>
              <a:buFont typeface="Calibri"/>
              <a:buNone/>
            </a:pPr>
            <a:endParaRPr sz="2200">
              <a:solidFill>
                <a:schemeClr val="dk1"/>
              </a:solidFill>
            </a:endParaRPr>
          </a:p>
          <a:p>
            <a:pPr marL="0" lvl="2" indent="0" algn="l" rtl="0">
              <a:spcBef>
                <a:spcPts val="1200"/>
              </a:spcBef>
              <a:spcAft>
                <a:spcPts val="0"/>
              </a:spcAft>
              <a:buClr>
                <a:schemeClr val="lt1"/>
              </a:buClr>
              <a:buSzPts val="1400"/>
              <a:buFont typeface="Calibri"/>
              <a:buNone/>
            </a:pPr>
            <a:r>
              <a:rPr lang="en" sz="2200">
                <a:solidFill>
                  <a:schemeClr val="dk1"/>
                </a:solidFill>
              </a:rPr>
              <a:t>Please share with units, be prepared to discuss and vote</a:t>
            </a:r>
            <a:endParaRPr sz="2200">
              <a:solidFill>
                <a:schemeClr val="dk1"/>
              </a:solidFill>
            </a:endParaRPr>
          </a:p>
          <a:p>
            <a:pPr marL="0" lvl="2" indent="0" algn="l" rtl="0">
              <a:spcBef>
                <a:spcPts val="1200"/>
              </a:spcBef>
              <a:spcAft>
                <a:spcPts val="1200"/>
              </a:spcAft>
              <a:buClr>
                <a:schemeClr val="lt1"/>
              </a:buClr>
              <a:buSzPts val="1400"/>
              <a:buFont typeface="Calibri"/>
              <a:buNone/>
            </a:pPr>
            <a:r>
              <a:rPr lang="en" sz="2200">
                <a:solidFill>
                  <a:schemeClr val="dk1"/>
                </a:solidFill>
              </a:rPr>
              <a:t>Send an alternate</a:t>
            </a:r>
            <a:endParaRPr sz="2200">
              <a:solidFill>
                <a:schemeClr val="dk1"/>
              </a:solidFill>
            </a:endParaRPr>
          </a:p>
        </p:txBody>
      </p:sp>
    </p:spTree>
  </p:cSld>
  <p:clrMapOvr>
    <a:masterClrMapping/>
  </p:clrMapOvr>
  <p:transition>
    <p:fade/>
  </p:transition>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566</Words>
  <Application>Microsoft Office PowerPoint</Application>
  <PresentationFormat>On-screen Show (16:9)</PresentationFormat>
  <Paragraphs>40</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Simple Light</vt:lpstr>
      <vt:lpstr>Free Expression &amp; Constructive Dialogue Committee - Created by Provost Lordenl</vt:lpstr>
      <vt:lpstr>Free Expression &amp; Constructive Dialogue Committee -  Members</vt:lpstr>
      <vt:lpstr>Programs</vt:lpstr>
      <vt:lpstr>Resolution </vt:lpstr>
      <vt:lpstr>Resolution - Next Step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Expression &amp; Constructive Dialogue Committee - Created by Provost Lordenl</dc:title>
  <dc:creator>Matt Wyse</dc:creator>
  <cp:lastModifiedBy>Matt Wyse</cp:lastModifiedBy>
  <cp:revision>1</cp:revision>
  <dcterms:modified xsi:type="dcterms:W3CDTF">2023-04-06T14:59:51Z</dcterms:modified>
</cp:coreProperties>
</file>