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2" r:id="rId5"/>
    <p:sldId id="258" r:id="rId6"/>
    <p:sldId id="259" r:id="rId7"/>
    <p:sldId id="269" r:id="rId8"/>
    <p:sldId id="261" r:id="rId9"/>
    <p:sldId id="262" r:id="rId10"/>
    <p:sldId id="263" r:id="rId11"/>
    <p:sldId id="268" r:id="rId12"/>
    <p:sldId id="264" r:id="rId13"/>
    <p:sldId id="265" r:id="rId14"/>
    <p:sldId id="275" r:id="rId15"/>
    <p:sldId id="266" r:id="rId16"/>
    <p:sldId id="267" r:id="rId17"/>
    <p:sldId id="270" r:id="rId18"/>
    <p:sldId id="271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1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98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100" dirty="0" smtClean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dirty="0" smtClean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671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100" dirty="0" smtClean="0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5561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909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3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3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5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6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DFA7-FD67-4C88-A39C-039DDACE1813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1234-3F81-4EBC-921E-8C9AB8F07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 smtClean="0"/>
              <a:t>Friday, January 16, 2009 (presentation date)</a:t>
            </a:r>
          </a:p>
          <a:p>
            <a:pPr lvl="0"/>
            <a:r>
              <a:rPr lang="en-US" dirty="0" smtClean="0"/>
              <a:t>Enter presenter’s full name &amp; title – Arial 24 pt both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7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detailpage&amp;v=vaZYjSd4DQk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G_imageTEMPLATE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" y="0"/>
            <a:ext cx="9129099" cy="685800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85800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Concussions: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 the Field to the Classroom</a:t>
            </a:r>
            <a:endParaRPr 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490894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Robert Jones, M.D. </a:t>
            </a: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Medical Director</a:t>
            </a: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 Charlotte Student Health Center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9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75" y="12192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 estimates 1.6 to 3.8 million concussions in sports/recreational activities annually</a:t>
            </a:r>
          </a:p>
          <a:p>
            <a:pPr marL="285750" indent="-285750">
              <a:buFont typeface="Arial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Concussions account for 5% to 9% of all sports related injuries</a:t>
            </a:r>
          </a:p>
          <a:p>
            <a:pPr marL="285750" indent="-285750">
              <a:buFont typeface="Arial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NCAA ISS shows concussion rates doubled from 1988 to 2004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(per 1000 athlete exposures)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8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Concussion Pathophysiology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33550"/>
            <a:ext cx="6172200" cy="39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52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Concussion Signs and Symptoms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47283"/>
              </p:ext>
            </p:extLst>
          </p:nvPr>
        </p:nvGraphicFramePr>
        <p:xfrm>
          <a:off x="228600" y="1524000"/>
          <a:ext cx="877824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2194560"/>
                <a:gridCol w="2194560"/>
                <a:gridCol w="219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Thinking/Remembering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Physical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Emotional/Mood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Sleep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Difficulty thinking clearly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Feeling slowed down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Difficulty concentrating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Difficulty remembering new 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Headache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Fuzzy or blurry vision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Feeling</a:t>
                      </a:r>
                      <a:r>
                        <a:rPr lang="en-US" sz="1600" baseline="0" dirty="0" smtClean="0"/>
                        <a:t> sick to your stomach/queasy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Vomiting/throwing up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Dizziness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Balance problems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Sensitivity to noise or light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Irritability-</a:t>
                      </a:r>
                      <a:r>
                        <a:rPr lang="en-US" sz="1600" baseline="0" dirty="0" smtClean="0"/>
                        <a:t> everything bothers you easily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Sadness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More moody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Feeling nervous or worried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Sleeping more than usual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Sleeping less than usual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Trouble falling asleep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8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robb02\AppData\Local\Microsoft\Windows\Temporary Internet Files\Content.Outlook\4UW9TWV2\soccer-sports-soccer-fail-ball-head-hit-ground-grass-demotivational-poster-1206345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872" y="533400"/>
            <a:ext cx="60960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1200" y="563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hlinkClick r:id="rId3"/>
              </a:rPr>
              <a:t>YouTube Video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Concussion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concussions resolve in about 7 to 10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and cognitive rest until symptoms abate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symptoms resolve, begin graded progression of exertion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completion of activity progression the patient can be cleared to return to play</a:t>
            </a:r>
          </a:p>
        </p:txBody>
      </p:sp>
    </p:spTree>
    <p:extLst>
      <p:ext uri="{BB962C8B-B14F-4D97-AF65-F5344CB8AC3E}">
        <p14:creationId xmlns:p14="http://schemas.microsoft.com/office/powerpoint/2010/main" val="17519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Physical and Cognitive Rest?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Sitting/lying in an area with low stimulus- try to increase sleeping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physical exertion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visually stimulating activities: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Watching TV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Computers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Texting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Games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involves missing class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</a:t>
            </a:r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absence from classes</a:t>
            </a:r>
          </a:p>
          <a:p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 periods during the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deadlines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Postponement/ Adjustment of tests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Accommodations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6069" y="16764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time on tests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audiobooks, note-takers, recording lectures, oral exams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exams in a smaller, quiet room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have difficulty with video presentations or group work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133600"/>
            <a:ext cx="8991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Any</a:t>
            </a:r>
            <a:r>
              <a:rPr lang="en-US" dirty="0" smtClean="0"/>
              <a:t> </a:t>
            </a:r>
            <a:r>
              <a:rPr lang="en-US" sz="4800" dirty="0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2400" y="35814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time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001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common signs and symptoms of concussion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familiar with 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impact 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concussion on 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activity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familiar with the possible accommodations necessary 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to return to the classroom  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0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991600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My Child Doesn’t Have a Brain Injury, He Only Has a Concussion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9312" y="3200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DeMatteo</a:t>
            </a:r>
            <a:r>
              <a:rPr lang="en-US" sz="2400" dirty="0" smtClean="0">
                <a:solidFill>
                  <a:schemeClr val="bg1"/>
                </a:solidFill>
              </a:rPr>
              <a:t> CA, et </a:t>
            </a:r>
            <a:r>
              <a:rPr lang="en-US" sz="2400" dirty="0">
                <a:solidFill>
                  <a:schemeClr val="bg1"/>
                </a:solidFill>
              </a:rPr>
              <a:t>al. </a:t>
            </a:r>
            <a:r>
              <a:rPr lang="en-US" sz="2400" dirty="0" smtClean="0">
                <a:solidFill>
                  <a:schemeClr val="bg1"/>
                </a:solidFill>
              </a:rPr>
              <a:t>Pediatrics</a:t>
            </a:r>
            <a:r>
              <a:rPr lang="en-US" sz="2400" dirty="0">
                <a:solidFill>
                  <a:schemeClr val="bg1"/>
                </a:solidFill>
              </a:rPr>
              <a:t>. 2010;125(2):327-34.</a:t>
            </a:r>
          </a:p>
        </p:txBody>
      </p:sp>
    </p:spTree>
    <p:extLst>
      <p:ext uri="{BB962C8B-B14F-4D97-AF65-F5344CB8AC3E}">
        <p14:creationId xmlns:p14="http://schemas.microsoft.com/office/powerpoint/2010/main" val="10501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204" y="2209800"/>
            <a:ext cx="7239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complex pathophysiologic process affecting the brain, induced by biomechanical forces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6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7315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caused by either a direct blow to the head, face, neck, or body with an “impulsive” force transmitted to the head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0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robb02\AppData\Local\Microsoft\Windows\Temporary Internet Files\Content.Outlook\4UW9TWV2\soccer ball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09600"/>
            <a:ext cx="5522720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2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7543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onset of short-lived impairment of neurological function that resolves spontaneously</a:t>
            </a:r>
          </a:p>
          <a:p>
            <a:pPr algn="ctr"/>
            <a:endParaRPr lang="en-US" sz="3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Mostly 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functional disturbance rather than a structural injury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2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Graded set of clinical symptoms that may or may not involve loss of consciousness.</a:t>
            </a:r>
          </a:p>
          <a:p>
            <a:pPr algn="ctr"/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of the clinical cognitive symptoms typically follow a sequential course. </a:t>
            </a:r>
          </a:p>
        </p:txBody>
      </p:sp>
    </p:spTree>
    <p:extLst>
      <p:ext uri="{BB962C8B-B14F-4D97-AF65-F5344CB8AC3E}">
        <p14:creationId xmlns:p14="http://schemas.microsoft.com/office/powerpoint/2010/main" val="295498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Terms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696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Traumatic Brain Injury (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mTBI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Concussion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Subgroup of TBI</a:t>
            </a:r>
          </a:p>
          <a:p>
            <a:pPr lvl="3"/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Commotio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nomenclature</a:t>
            </a:r>
          </a:p>
        </p:txBody>
      </p:sp>
    </p:spTree>
    <p:extLst>
      <p:ext uri="{BB962C8B-B14F-4D97-AF65-F5344CB8AC3E}">
        <p14:creationId xmlns:p14="http://schemas.microsoft.com/office/powerpoint/2010/main" val="184439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437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1_Office Theme</vt:lpstr>
      <vt:lpstr>PowerPoint Presentation</vt:lpstr>
      <vt:lpstr>Objectives</vt:lpstr>
      <vt:lpstr>My Child Doesn’t Have a Brain Injury, He Only Has a Concussion</vt:lpstr>
      <vt:lpstr>Definition</vt:lpstr>
      <vt:lpstr>Definition (cont)</vt:lpstr>
      <vt:lpstr>PowerPoint Presentation</vt:lpstr>
      <vt:lpstr>Definition (cont)</vt:lpstr>
      <vt:lpstr>Definition (cont)</vt:lpstr>
      <vt:lpstr>Relative Terms</vt:lpstr>
      <vt:lpstr>Background</vt:lpstr>
      <vt:lpstr>Concussion Pathophysiology</vt:lpstr>
      <vt:lpstr>Concussion Signs and Symptoms</vt:lpstr>
      <vt:lpstr>PowerPoint Presentation</vt:lpstr>
      <vt:lpstr>Concussion Management</vt:lpstr>
      <vt:lpstr>What is Physical and Cognitive Rest?</vt:lpstr>
      <vt:lpstr>Potential Accommodations</vt:lpstr>
      <vt:lpstr>Potential Accommodations</vt:lpstr>
      <vt:lpstr>Any Questions?</vt:lpstr>
    </vt:vector>
  </TitlesOfParts>
  <Company>Carolinas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Robb, Jennifer</dc:creator>
  <cp:lastModifiedBy>Jones, Robert</cp:lastModifiedBy>
  <cp:revision>9</cp:revision>
  <dcterms:created xsi:type="dcterms:W3CDTF">2014-04-22T17:56:51Z</dcterms:created>
  <dcterms:modified xsi:type="dcterms:W3CDTF">2014-04-24T13:42:59Z</dcterms:modified>
</cp:coreProperties>
</file>