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9"/>
  </p:notesMasterIdLst>
  <p:sldIdLst>
    <p:sldId id="256" r:id="rId3"/>
    <p:sldId id="257" r:id="rId4"/>
    <p:sldId id="258" r:id="rId5"/>
    <p:sldId id="270" r:id="rId6"/>
    <p:sldId id="271" r:id="rId7"/>
    <p:sldId id="272" r:id="rId8"/>
    <p:sldId id="263" r:id="rId9"/>
    <p:sldId id="262" r:id="rId10"/>
    <p:sldId id="261" r:id="rId11"/>
    <p:sldId id="260" r:id="rId12"/>
    <p:sldId id="264" r:id="rId13"/>
    <p:sldId id="265" r:id="rId14"/>
    <p:sldId id="267" r:id="rId15"/>
    <p:sldId id="268" r:id="rId16"/>
    <p:sldId id="269" r:id="rId17"/>
    <p:sldId id="273" r:id="rId18"/>
  </p:sldIdLst>
  <p:sldSz cx="18288000" cy="10287000"/>
  <p:notesSz cx="6858000" cy="9144000"/>
  <p:embeddedFontLst>
    <p:embeddedFont>
      <p:font typeface="Arial Narrow" panose="020B0606020202030204" pitchFamily="34" charset="0"/>
      <p:regular r:id="rId20"/>
      <p:bold r:id="rId21"/>
      <p:italic r:id="rId22"/>
      <p:boldItalic r:id="rId23"/>
    </p:embeddedFont>
    <p:embeddedFont>
      <p:font typeface="Cambria" panose="02040503050406030204"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94E2FC-612A-4FAF-B772-1F4D16C8DCA1}">
  <a:tblStyle styleId="{3F94E2FC-612A-4FAF-B772-1F4D16C8DCA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rive.google.com/file/d/1yPI7WDAmCMnuIdPGq6DcstNrzSs3Kygb/view?usp=drive_lin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14f5fb5cd_0_8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solidFill>
                  <a:schemeClr val="dk1"/>
                </a:solidFill>
                <a:latin typeface="Arial Narrow"/>
                <a:ea typeface="Arial Narrow"/>
                <a:cs typeface="Arial Narrow"/>
                <a:sym typeface="Arial Narrow"/>
              </a:rPr>
              <a:t>UNC Charlotte is prioritizing graduate education as a key component of its mission to advance research and innovation. Investing in recruiting and educating top-tier graduate students is crucial for the university to establish itself as a leading research institution. By fostering strong graduate education programs, UNC Charlotte will continue to attract talented individuals who will contribute to groundbreaking research and ultimately propel the university forward. Continued investment in resources and support for graduate students is essential for sustaining this momentum and achieving the university's long-term goals.</a:t>
            </a:r>
            <a:endParaRPr/>
          </a:p>
        </p:txBody>
      </p:sp>
      <p:sp>
        <p:nvSpPr>
          <p:cNvPr id="152" name="Google Shape;152;g1114f5fb5cd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be18c00fe4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b="1">
                <a:solidFill>
                  <a:schemeClr val="dk1"/>
                </a:solidFill>
                <a:latin typeface="Arial Narrow"/>
                <a:ea typeface="Arial Narrow"/>
                <a:cs typeface="Arial Narrow"/>
                <a:sym typeface="Arial Narrow"/>
              </a:rPr>
              <a:t>Funding Challenge</a:t>
            </a:r>
            <a:endParaRPr b="1">
              <a:solidFill>
                <a:schemeClr val="dk1"/>
              </a:solidFill>
              <a:latin typeface="Arial Narrow"/>
              <a:ea typeface="Arial Narrow"/>
              <a:cs typeface="Arial Narrow"/>
              <a:sym typeface="Arial Narrow"/>
            </a:endParaRPr>
          </a:p>
          <a:p>
            <a:pPr marL="457200" lvl="0" indent="-298450" algn="l" rtl="0">
              <a:lnSpc>
                <a:spcPct val="115000"/>
              </a:lnSpc>
              <a:spcBef>
                <a:spcPts val="120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With the $8,000 budgeted on grants for educational expenses, under the current GASP program, the Graduate School pays at least $11,036 in tuition ($19,036 minus $8,000) for every out-of-state or international Ph.D. student funded on grants. This is significant as approximately 80% of all grant-funded RAs on GASP are out-of-state or international students, and, currently, just 23% of grants pay the full $8,000 towards nonresident tuition. The plan projected that the savings from grant-funded tuition of $8,000 per non-resident student would be sufficient to fund the budget. However, the dramatic growth in Ph.D. students funded on grants created a larger than anticipated deficit.</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For AY 24-25, the Graduate School is projected to run a deficit of approximately $750,000. To cover the projected GASP/MTART deficit for AY 24-25, the Divisions of Academic Affairs, Research and Business Affairs will provide additional funding. However, managing the growing funding gap with the current policy is unsustainable. </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A committee of budget officials and leadership from Academic Affairs, Business Affairs, Research and the Graduate School reviewed data on planned enrollment growth and GASP/MTART funding requirements and concluded that the Graduate School award funds will not be able to cover the deficit beyond AY 24-25.</a:t>
            </a:r>
            <a:endParaRPr b="1">
              <a:solidFill>
                <a:schemeClr val="dk1"/>
              </a:solidFill>
              <a:latin typeface="Arial Narrow"/>
              <a:ea typeface="Arial Narrow"/>
              <a:cs typeface="Arial Narrow"/>
              <a:sym typeface="Arial Narrow"/>
            </a:endParaRPr>
          </a:p>
          <a:p>
            <a:pPr marL="0" lvl="0" indent="0" algn="l" rtl="0">
              <a:spcBef>
                <a:spcPts val="0"/>
              </a:spcBef>
              <a:spcAft>
                <a:spcPts val="0"/>
              </a:spcAft>
              <a:buNone/>
            </a:pPr>
            <a:endParaRPr/>
          </a:p>
        </p:txBody>
      </p:sp>
      <p:sp>
        <p:nvSpPr>
          <p:cNvPr id="230" name="Google Shape;230;g2be18c00fe4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be18c00fe4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b="1">
                <a:solidFill>
                  <a:schemeClr val="dk1"/>
                </a:solidFill>
                <a:latin typeface="Arial Narrow"/>
                <a:ea typeface="Arial Narrow"/>
                <a:cs typeface="Arial Narrow"/>
                <a:sym typeface="Arial Narrow"/>
              </a:rPr>
              <a:t>Solution and Planning for the Future</a:t>
            </a:r>
            <a:endParaRPr b="1">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None/>
            </a:pPr>
            <a:r>
              <a:rPr lang="en-US">
                <a:solidFill>
                  <a:schemeClr val="dk1"/>
                </a:solidFill>
                <a:latin typeface="Arial Narrow"/>
                <a:ea typeface="Arial Narrow"/>
                <a:cs typeface="Arial Narrow"/>
                <a:sym typeface="Arial Narrow"/>
              </a:rPr>
              <a:t>On the road to an R1 designation, funding full-time Ph.D. and master’s TAs encourages enrollment and student success. We must find a solution that covers the budget shortfall in the Graduate School. </a:t>
            </a:r>
            <a:endParaRPr b="1">
              <a:solidFill>
                <a:schemeClr val="dk1"/>
              </a:solidFill>
              <a:latin typeface="Arial Narrow"/>
              <a:ea typeface="Arial Narrow"/>
              <a:cs typeface="Arial Narrow"/>
              <a:sym typeface="Arial Narrow"/>
            </a:endParaRPr>
          </a:p>
          <a:p>
            <a:pPr marL="457200" lvl="0" indent="-298450" algn="l" rtl="0">
              <a:lnSpc>
                <a:spcPct val="115000"/>
              </a:lnSpc>
              <a:spcBef>
                <a:spcPts val="120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The Graduate School has provided each graduate program with a fixed budget for GASP/MTART funding. Program Directors have been encouraged to allocate the funding in a way that maximizes the number of students funded.</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The Graduate School will discontinue the $1,000 scholarship that was provided to all Graduate Assistants to offset the cost associated with E&amp;T and health fees.</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The Graduate School will reduce summer research fellowships for Ph.D. students and master’s student graduate school grants if funding is not available.</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For all grant-funded RAs, the grant budget must include the full non-resident tuition, where the funding agency allows, starting July 1, 2024. Grants written before July 1, 2024, will not be subject to the higher tuition. If the PI hires a student who has North Carolina residency, the PI can reallocate the difference between non-resident and resident tuition to other budget categories.</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For all </a:t>
            </a:r>
            <a:r>
              <a:rPr lang="en-US" i="1">
                <a:solidFill>
                  <a:schemeClr val="dk1"/>
                </a:solidFill>
                <a:latin typeface="Arial Narrow"/>
                <a:ea typeface="Arial Narrow"/>
                <a:cs typeface="Arial Narrow"/>
                <a:sym typeface="Arial Narrow"/>
              </a:rPr>
              <a:t>new</a:t>
            </a:r>
            <a:r>
              <a:rPr lang="en-US">
                <a:solidFill>
                  <a:schemeClr val="dk1"/>
                </a:solidFill>
                <a:latin typeface="Arial Narrow"/>
                <a:ea typeface="Arial Narrow"/>
                <a:cs typeface="Arial Narrow"/>
                <a:sym typeface="Arial Narrow"/>
              </a:rPr>
              <a:t> institutionally-funded RA and TA lines, the college/department will budget full GASP/MTART when hiring additional (in excess of the current Graduate School allocation) full-time GAs from their college/departmental funds. As funding becomes available, priority will be given to providing GASP/MTART to these additional institutional-funded TAs and RAs. </a:t>
            </a:r>
            <a:endParaRPr>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None/>
            </a:pPr>
            <a:r>
              <a:rPr lang="en-US">
                <a:solidFill>
                  <a:schemeClr val="dk1"/>
                </a:solidFill>
                <a:latin typeface="Arial Narrow"/>
                <a:ea typeface="Arial Narrow"/>
                <a:cs typeface="Arial Narrow"/>
                <a:sym typeface="Arial Narrow"/>
              </a:rPr>
              <a:t>In the long run, the GASP savings from the actions outlined above will enable the Graduate School to expand other high priority areas, such as supporting PIs who are funded by entities that do not allow for tuition support for students, sustaining MTART funding, growing the pool of TAs, and increasing graduate student stipends.</a:t>
            </a:r>
            <a:endParaRPr/>
          </a:p>
        </p:txBody>
      </p:sp>
      <p:sp>
        <p:nvSpPr>
          <p:cNvPr id="242" name="Google Shape;242;g2be18c00fe4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be18c00fe4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b="1">
                <a:solidFill>
                  <a:schemeClr val="dk1"/>
                </a:solidFill>
                <a:latin typeface="Arial Narrow"/>
                <a:ea typeface="Arial Narrow"/>
                <a:cs typeface="Arial Narrow"/>
                <a:sym typeface="Arial Narrow"/>
              </a:rPr>
              <a:t>Solution and Planning for the Future</a:t>
            </a:r>
            <a:endParaRPr b="1">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None/>
            </a:pPr>
            <a:r>
              <a:rPr lang="en-US">
                <a:solidFill>
                  <a:schemeClr val="dk1"/>
                </a:solidFill>
                <a:latin typeface="Arial Narrow"/>
                <a:ea typeface="Arial Narrow"/>
                <a:cs typeface="Arial Narrow"/>
                <a:sym typeface="Arial Narrow"/>
              </a:rPr>
              <a:t>On the road to an R1 designation, funding full-time Ph.D. and master’s TAs encourages enrollment and student success. We must find a solution that covers the budget shortfall in the Graduate School. </a:t>
            </a:r>
            <a:endParaRPr b="1">
              <a:solidFill>
                <a:schemeClr val="dk1"/>
              </a:solidFill>
              <a:latin typeface="Arial Narrow"/>
              <a:ea typeface="Arial Narrow"/>
              <a:cs typeface="Arial Narrow"/>
              <a:sym typeface="Arial Narrow"/>
            </a:endParaRPr>
          </a:p>
          <a:p>
            <a:pPr marL="457200" lvl="0" indent="-298450" algn="l" rtl="0">
              <a:lnSpc>
                <a:spcPct val="115000"/>
              </a:lnSpc>
              <a:spcBef>
                <a:spcPts val="120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The Graduate School has provided each graduate program with a fixed budget for GASP/MTART funding. Program Directors have been encouraged to allocate the funding in a way that maximizes the number of students funded.</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The Graduate School will discontinue the $1,000 scholarship that was provided to all Graduate Assistants to offset the cost associated with E&amp;T and health fees.</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The Graduate School will reduce summer research fellowships for Ph.D. students and master’s student graduate school grants if funding is not available.</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For all grant-funded RAs, the grant budget must include the full non-resident tuition, where the funding agency allows, starting July 1, 2024. Grants written before July 1, 2024, will not be subject to the higher tuition. If the PI hires a student who has North Carolina residency, the PI can reallocate the difference between non-resident and resident tuition to other budget categories.</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For all </a:t>
            </a:r>
            <a:r>
              <a:rPr lang="en-US" i="1">
                <a:solidFill>
                  <a:schemeClr val="dk1"/>
                </a:solidFill>
                <a:latin typeface="Arial Narrow"/>
                <a:ea typeface="Arial Narrow"/>
                <a:cs typeface="Arial Narrow"/>
                <a:sym typeface="Arial Narrow"/>
              </a:rPr>
              <a:t>new</a:t>
            </a:r>
            <a:r>
              <a:rPr lang="en-US">
                <a:solidFill>
                  <a:schemeClr val="dk1"/>
                </a:solidFill>
                <a:latin typeface="Arial Narrow"/>
                <a:ea typeface="Arial Narrow"/>
                <a:cs typeface="Arial Narrow"/>
                <a:sym typeface="Arial Narrow"/>
              </a:rPr>
              <a:t> institutionally-funded RA and TA lines, the college/department will budget full GASP/MTART when hiring additional (in excess of the current Graduate School allocation) full-time GAs from their college/departmental funds. As funding becomes available, priority will be given to providing GASP/MTART to these additional institutional-funded TAs and RAs. </a:t>
            </a:r>
            <a:endParaRPr>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None/>
            </a:pPr>
            <a:r>
              <a:rPr lang="en-US">
                <a:solidFill>
                  <a:schemeClr val="dk1"/>
                </a:solidFill>
                <a:latin typeface="Arial Narrow"/>
                <a:ea typeface="Arial Narrow"/>
                <a:cs typeface="Arial Narrow"/>
                <a:sym typeface="Arial Narrow"/>
              </a:rPr>
              <a:t>In the long run, the GASP savings from the actions outlined above will enable the Graduate School to expand other high priority areas, such as supporting PIs who are funded by entities that do not allow for tuition support for students, sustaining MTART funding, growing the pool of TAs, and increasing graduate student stipends.</a:t>
            </a:r>
            <a:endParaRPr/>
          </a:p>
        </p:txBody>
      </p:sp>
      <p:sp>
        <p:nvSpPr>
          <p:cNvPr id="248" name="Google Shape;248;g2be18c00fe4_0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be18c00fe4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b="1">
                <a:solidFill>
                  <a:schemeClr val="dk1"/>
                </a:solidFill>
                <a:latin typeface="Arial Narrow"/>
                <a:ea typeface="Arial Narrow"/>
                <a:cs typeface="Arial Narrow"/>
                <a:sym typeface="Arial Narrow"/>
              </a:rPr>
              <a:t>Solution and Planning for the Future</a:t>
            </a:r>
            <a:endParaRPr b="1">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None/>
            </a:pPr>
            <a:r>
              <a:rPr lang="en-US">
                <a:solidFill>
                  <a:schemeClr val="dk1"/>
                </a:solidFill>
                <a:latin typeface="Arial Narrow"/>
                <a:ea typeface="Arial Narrow"/>
                <a:cs typeface="Arial Narrow"/>
                <a:sym typeface="Arial Narrow"/>
              </a:rPr>
              <a:t>On the road to an R1 designation, funding full-time Ph.D. and master’s TAs encourages enrollment and student success. We must find a solution that covers the budget shortfall in the Graduate School. </a:t>
            </a:r>
            <a:endParaRPr b="1">
              <a:solidFill>
                <a:schemeClr val="dk1"/>
              </a:solidFill>
              <a:latin typeface="Arial Narrow"/>
              <a:ea typeface="Arial Narrow"/>
              <a:cs typeface="Arial Narrow"/>
              <a:sym typeface="Arial Narrow"/>
            </a:endParaRPr>
          </a:p>
          <a:p>
            <a:pPr marL="457200" lvl="0" indent="-298450" algn="l" rtl="0">
              <a:lnSpc>
                <a:spcPct val="115000"/>
              </a:lnSpc>
              <a:spcBef>
                <a:spcPts val="120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The Graduate School has provided each graduate program with a fixed budget for GASP/MTART funding. Program Directors have been encouraged to allocate the funding in a way that maximizes the number of students funded.</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The Graduate School will discontinue the $1,000 scholarship that was provided to all Graduate Assistants to offset the cost associated with E&amp;T and health fees.</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The Graduate School will reduce summer research fellowships for Ph.D. students and master’s student graduate school grants if funding is not available.</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For all grant-funded RAs, the grant budget must include the full non-resident tuition, where the funding agency allows, starting July 1, 2024. Grants written before July 1, 2024, will not be subject to the higher tuition. If the PI hires a student who has North Carolina residency, the PI can reallocate the difference between non-resident and resident tuition to other budget categories.</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For all </a:t>
            </a:r>
            <a:r>
              <a:rPr lang="en-US" i="1">
                <a:solidFill>
                  <a:schemeClr val="dk1"/>
                </a:solidFill>
                <a:latin typeface="Arial Narrow"/>
                <a:ea typeface="Arial Narrow"/>
                <a:cs typeface="Arial Narrow"/>
                <a:sym typeface="Arial Narrow"/>
              </a:rPr>
              <a:t>new</a:t>
            </a:r>
            <a:r>
              <a:rPr lang="en-US">
                <a:solidFill>
                  <a:schemeClr val="dk1"/>
                </a:solidFill>
                <a:latin typeface="Arial Narrow"/>
                <a:ea typeface="Arial Narrow"/>
                <a:cs typeface="Arial Narrow"/>
                <a:sym typeface="Arial Narrow"/>
              </a:rPr>
              <a:t> institutionally-funded RA and TA lines, the college/department will budget full GASP/MTART when hiring additional (in excess of the current Graduate School allocation) full-time GAs from their college/departmental funds. As funding becomes available, priority will be given to providing GASP/MTART to these additional institutional-funded TAs and RAs. </a:t>
            </a:r>
            <a:endParaRPr>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None/>
            </a:pPr>
            <a:r>
              <a:rPr lang="en-US">
                <a:solidFill>
                  <a:schemeClr val="dk1"/>
                </a:solidFill>
                <a:latin typeface="Arial Narrow"/>
                <a:ea typeface="Arial Narrow"/>
                <a:cs typeface="Arial Narrow"/>
                <a:sym typeface="Arial Narrow"/>
              </a:rPr>
              <a:t>In the long run, the GASP savings from the actions outlined above will enable the Graduate School to expand other high priority areas, such as supporting PIs who are funded by entities that do not allow for tuition support for students, sustaining MTART funding, growing the pool of TAs, and increasing graduate student stipends.</a:t>
            </a:r>
            <a:endParaRPr/>
          </a:p>
        </p:txBody>
      </p:sp>
      <p:sp>
        <p:nvSpPr>
          <p:cNvPr id="254" name="Google Shape;254;g2be18c00fe4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c4f65411f8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a:solidFill>
                  <a:schemeClr val="dk1"/>
                </a:solidFill>
                <a:latin typeface="Arial Narrow"/>
                <a:ea typeface="Arial Narrow"/>
                <a:cs typeface="Arial Narrow"/>
                <a:sym typeface="Arial Narrow"/>
              </a:rPr>
              <a:t>UNC Charlotte is prioritizing graduate education as a key component of its mission to advance research and innovation. </a:t>
            </a:r>
            <a:endParaRPr sz="1200">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Clr>
                <a:schemeClr val="dk1"/>
              </a:buClr>
              <a:buSzPts val="1100"/>
              <a:buFont typeface="Arial"/>
              <a:buNone/>
            </a:pPr>
            <a:r>
              <a:rPr lang="en-US" sz="1200">
                <a:solidFill>
                  <a:schemeClr val="dk1"/>
                </a:solidFill>
                <a:latin typeface="Arial Narrow"/>
                <a:ea typeface="Arial Narrow"/>
                <a:cs typeface="Arial Narrow"/>
                <a:sym typeface="Arial Narrow"/>
              </a:rPr>
              <a:t>Investing in recruiting and educating top-tier graduate students is crucial for the university to establish itself as a leading research institution. </a:t>
            </a:r>
            <a:endParaRPr sz="1200">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Clr>
                <a:schemeClr val="dk1"/>
              </a:buClr>
              <a:buSzPts val="1100"/>
              <a:buFont typeface="Arial"/>
              <a:buNone/>
            </a:pPr>
            <a:r>
              <a:rPr lang="en-US" sz="1200">
                <a:solidFill>
                  <a:schemeClr val="dk1"/>
                </a:solidFill>
                <a:latin typeface="Arial Narrow"/>
                <a:ea typeface="Arial Narrow"/>
                <a:cs typeface="Arial Narrow"/>
                <a:sym typeface="Arial Narrow"/>
              </a:rPr>
              <a:t>By fostering strong graduate education programs, UNC Charlotte will continue to attract talented individuals who will contribute to groundbreaking research and ultimately propel the university forward. </a:t>
            </a:r>
            <a:endParaRPr sz="1200">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Clr>
                <a:schemeClr val="dk1"/>
              </a:buClr>
              <a:buSzPts val="1100"/>
              <a:buFont typeface="Arial"/>
              <a:buNone/>
            </a:pPr>
            <a:r>
              <a:rPr lang="en-US" sz="1200">
                <a:solidFill>
                  <a:schemeClr val="dk1"/>
                </a:solidFill>
                <a:latin typeface="Arial Narrow"/>
                <a:ea typeface="Arial Narrow"/>
                <a:cs typeface="Arial Narrow"/>
                <a:sym typeface="Arial Narrow"/>
              </a:rPr>
              <a:t>Continued investment in resources and support for graduate students is essential for sustaining this momentum and achieving the university's long-term goals.</a:t>
            </a:r>
            <a:endParaRPr sz="1200"/>
          </a:p>
        </p:txBody>
      </p:sp>
      <p:sp>
        <p:nvSpPr>
          <p:cNvPr id="251" name="Google Shape;251;g2c4f65411f8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e18c00fe4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a:solidFill>
                  <a:schemeClr val="dk1"/>
                </a:solidFill>
                <a:latin typeface="Arial Narrow"/>
                <a:ea typeface="Arial Narrow"/>
                <a:cs typeface="Arial Narrow"/>
                <a:sym typeface="Arial Narrow"/>
              </a:rPr>
              <a:t>UNC Charlotte is prioritizing graduate education as a key component of its mission to advance research and innovation. Investing in recruiting and educating top-tier graduate students is crucial for the university to establish itself as a leading research institution. By fostering strong graduate education programs, UNC Charlotte will continue to attract talented individuals who will contribute to groundbreaking research and ultimately propel the university forward. Continued investment in resources and support for graduate students is essential for sustaining this momentum and achieving the university's long-term goals.</a:t>
            </a:r>
            <a:endParaRPr>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None/>
            </a:pPr>
            <a:endParaRPr b="1">
              <a:solidFill>
                <a:schemeClr val="dk1"/>
              </a:solidFill>
              <a:latin typeface="Arial Narrow"/>
              <a:ea typeface="Arial Narrow"/>
              <a:cs typeface="Arial Narrow"/>
              <a:sym typeface="Arial Narrow"/>
            </a:endParaRPr>
          </a:p>
        </p:txBody>
      </p:sp>
      <p:sp>
        <p:nvSpPr>
          <p:cNvPr id="158" name="Google Shape;158;g2be18c00fe4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e18c00fe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None/>
            </a:pPr>
            <a:endParaRPr b="1">
              <a:solidFill>
                <a:schemeClr val="dk1"/>
              </a:solidFill>
              <a:latin typeface="Arial Narrow"/>
              <a:ea typeface="Arial Narrow"/>
              <a:cs typeface="Arial Narrow"/>
              <a:sym typeface="Arial Narrow"/>
            </a:endParaRPr>
          </a:p>
        </p:txBody>
      </p:sp>
      <p:sp>
        <p:nvSpPr>
          <p:cNvPr id="166" name="Google Shape;166;g2be18c00fe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c3e6667d8f_0_13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US" sz="1200" b="1">
                <a:solidFill>
                  <a:schemeClr val="dk1"/>
                </a:solidFill>
                <a:latin typeface="Arial Narrow"/>
                <a:ea typeface="Arial Narrow"/>
                <a:cs typeface="Arial Narrow"/>
                <a:sym typeface="Arial Narrow"/>
              </a:rPr>
              <a:t>Graduate Assistant Support Plan (GASP) - Started in 2005</a:t>
            </a:r>
            <a:endParaRPr sz="1200" b="1">
              <a:solidFill>
                <a:schemeClr val="dk1"/>
              </a:solidFill>
              <a:latin typeface="Arial Narrow"/>
              <a:ea typeface="Arial Narrow"/>
              <a:cs typeface="Arial Narrow"/>
              <a:sym typeface="Arial Narrow"/>
            </a:endParaRPr>
          </a:p>
          <a:p>
            <a:pPr marL="457200" lvl="0" indent="-304800" algn="l" rtl="0">
              <a:lnSpc>
                <a:spcPct val="115000"/>
              </a:lnSpc>
              <a:spcBef>
                <a:spcPts val="1200"/>
              </a:spcBef>
              <a:spcAft>
                <a:spcPts val="0"/>
              </a:spcAft>
              <a:buClr>
                <a:schemeClr val="dk1"/>
              </a:buClr>
              <a:buSzPts val="1200"/>
              <a:buFont typeface="Arial Narrow"/>
              <a:buChar char="●"/>
            </a:pPr>
            <a:r>
              <a:rPr lang="en-US" sz="1200">
                <a:solidFill>
                  <a:schemeClr val="dk1"/>
                </a:solidFill>
                <a:latin typeface="Arial Narrow"/>
                <a:ea typeface="Arial Narrow"/>
                <a:cs typeface="Arial Narrow"/>
                <a:sym typeface="Arial Narrow"/>
              </a:rPr>
              <a:t>Currently, GASP covers $7,252 for in-state and $21,821 for out-of-state students</a:t>
            </a:r>
            <a:endParaRPr sz="1200">
              <a:solidFill>
                <a:schemeClr val="dk1"/>
              </a:solidFill>
              <a:latin typeface="Arial Narrow"/>
              <a:ea typeface="Arial Narrow"/>
              <a:cs typeface="Arial Narrow"/>
              <a:sym typeface="Arial Narrow"/>
            </a:endParaRPr>
          </a:p>
          <a:p>
            <a:pPr marL="457200" lvl="0" indent="-304800" algn="l" rtl="0">
              <a:lnSpc>
                <a:spcPct val="115000"/>
              </a:lnSpc>
              <a:spcBef>
                <a:spcPts val="0"/>
              </a:spcBef>
              <a:spcAft>
                <a:spcPts val="0"/>
              </a:spcAft>
              <a:buClr>
                <a:schemeClr val="dk1"/>
              </a:buClr>
              <a:buSzPts val="1200"/>
              <a:buFont typeface="Arial Narrow"/>
              <a:buChar char="●"/>
            </a:pPr>
            <a:r>
              <a:rPr lang="en-US" sz="1200">
                <a:solidFill>
                  <a:schemeClr val="dk1"/>
                </a:solidFill>
                <a:latin typeface="Arial Narrow"/>
                <a:ea typeface="Arial Narrow"/>
                <a:cs typeface="Arial Narrow"/>
                <a:sym typeface="Arial Narrow"/>
              </a:rPr>
              <a:t>Since the GASP began in 2005, it has grown more than 50%, thus providing a significant boost to both the instructional and research missions at Charlotte. Even more significant, the percentage of full-time enrolled doctoral research students now comprises over 73% of the total (the highest percentage ever).</a:t>
            </a:r>
            <a:endParaRPr sz="1200">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SzPts val="1100"/>
              <a:buNone/>
            </a:pPr>
            <a:endParaRPr sz="1200">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SzPts val="1100"/>
              <a:buNone/>
            </a:pPr>
            <a:r>
              <a:rPr lang="en-US" sz="1200" b="1">
                <a:solidFill>
                  <a:schemeClr val="dk1"/>
                </a:solidFill>
                <a:latin typeface="Arial Narrow"/>
                <a:ea typeface="Arial Narrow"/>
                <a:cs typeface="Arial Narrow"/>
                <a:sym typeface="Arial Narrow"/>
              </a:rPr>
              <a:t>Recent Increases in Funding - 2022 and 2023</a:t>
            </a:r>
            <a:endParaRPr sz="1200" b="1">
              <a:solidFill>
                <a:schemeClr val="dk1"/>
              </a:solidFill>
              <a:latin typeface="Arial Narrow"/>
              <a:ea typeface="Arial Narrow"/>
              <a:cs typeface="Arial Narrow"/>
              <a:sym typeface="Arial Narrow"/>
            </a:endParaRPr>
          </a:p>
          <a:p>
            <a:pPr marL="457200" lvl="0" indent="-304800" algn="l" rtl="0">
              <a:lnSpc>
                <a:spcPct val="115000"/>
              </a:lnSpc>
              <a:spcBef>
                <a:spcPts val="1200"/>
              </a:spcBef>
              <a:spcAft>
                <a:spcPts val="0"/>
              </a:spcAft>
              <a:buClr>
                <a:schemeClr val="dk1"/>
              </a:buClr>
              <a:buSzPts val="1200"/>
              <a:buFont typeface="Arial Narrow"/>
              <a:buChar char="●"/>
            </a:pPr>
            <a:r>
              <a:rPr lang="en-US" sz="1200">
                <a:solidFill>
                  <a:schemeClr val="dk1"/>
                </a:solidFill>
                <a:latin typeface="Arial Narrow"/>
                <a:ea typeface="Arial Narrow"/>
                <a:cs typeface="Arial Narrow"/>
                <a:sym typeface="Arial Narrow"/>
              </a:rPr>
              <a:t>Academic Affairs provided </a:t>
            </a:r>
            <a:r>
              <a:rPr lang="en-US" sz="1200" b="1">
                <a:solidFill>
                  <a:schemeClr val="dk1"/>
                </a:solidFill>
                <a:latin typeface="Arial Narrow"/>
                <a:ea typeface="Arial Narrow"/>
                <a:cs typeface="Arial Narrow"/>
                <a:sym typeface="Arial Narrow"/>
              </a:rPr>
              <a:t>$1,500,000 in recurring funding stipends to colleges and units </a:t>
            </a:r>
            <a:r>
              <a:rPr lang="en-US" sz="1200">
                <a:solidFill>
                  <a:schemeClr val="dk1"/>
                </a:solidFill>
                <a:latin typeface="Arial Narrow"/>
                <a:ea typeface="Arial Narrow"/>
                <a:cs typeface="Arial Narrow"/>
                <a:sym typeface="Arial Narrow"/>
              </a:rPr>
              <a:t>bring college funded TAs in line with the compensation policy and new lines to support General Education Programs</a:t>
            </a:r>
            <a:endParaRPr sz="1200">
              <a:solidFill>
                <a:schemeClr val="dk1"/>
              </a:solidFill>
              <a:latin typeface="Arial Narrow"/>
              <a:ea typeface="Arial Narrow"/>
              <a:cs typeface="Arial Narrow"/>
              <a:sym typeface="Arial Narrow"/>
            </a:endParaRPr>
          </a:p>
          <a:p>
            <a:pPr marL="457200" lvl="0" indent="-304800" algn="l" rtl="0">
              <a:lnSpc>
                <a:spcPct val="115000"/>
              </a:lnSpc>
              <a:spcBef>
                <a:spcPts val="0"/>
              </a:spcBef>
              <a:spcAft>
                <a:spcPts val="0"/>
              </a:spcAft>
              <a:buClr>
                <a:schemeClr val="dk1"/>
              </a:buClr>
              <a:buSzPts val="1200"/>
              <a:buFont typeface="Arial Narrow"/>
              <a:buChar char="●"/>
            </a:pPr>
            <a:r>
              <a:rPr lang="en-US" sz="1200">
                <a:solidFill>
                  <a:schemeClr val="dk1"/>
                </a:solidFill>
                <a:latin typeface="Arial Narrow"/>
                <a:ea typeface="Arial Narrow"/>
                <a:cs typeface="Arial Narrow"/>
                <a:sym typeface="Arial Narrow"/>
              </a:rPr>
              <a:t>Master’s TA Resident Tuition (MTART) 2022 and 2023 - $475,000 per year in one-time funding to cover Masters TA resident tuition.</a:t>
            </a:r>
            <a:endParaRPr sz="1200">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SzPts val="1100"/>
              <a:buNone/>
            </a:pPr>
            <a:endParaRPr sz="1200">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SzPts val="1100"/>
              <a:buNone/>
            </a:pPr>
            <a:r>
              <a:rPr lang="en-US" sz="1200" b="1">
                <a:solidFill>
                  <a:schemeClr val="dk1"/>
                </a:solidFill>
                <a:latin typeface="Arial Narrow"/>
                <a:ea typeface="Arial Narrow"/>
                <a:cs typeface="Arial Narrow"/>
                <a:sym typeface="Arial Narrow"/>
              </a:rPr>
              <a:t>$1,000 Scholarships</a:t>
            </a:r>
            <a:endParaRPr sz="1200" b="1">
              <a:solidFill>
                <a:schemeClr val="dk1"/>
              </a:solidFill>
              <a:latin typeface="Arial Narrow"/>
              <a:ea typeface="Arial Narrow"/>
              <a:cs typeface="Arial Narrow"/>
              <a:sym typeface="Arial Narrow"/>
            </a:endParaRPr>
          </a:p>
          <a:p>
            <a:pPr marL="457200" lvl="0" indent="-304800" algn="l" rtl="0">
              <a:lnSpc>
                <a:spcPct val="115000"/>
              </a:lnSpc>
              <a:spcBef>
                <a:spcPts val="1200"/>
              </a:spcBef>
              <a:spcAft>
                <a:spcPts val="0"/>
              </a:spcAft>
              <a:buClr>
                <a:schemeClr val="dk1"/>
              </a:buClr>
              <a:buSzPts val="1200"/>
              <a:buFont typeface="Arial Narrow"/>
              <a:buChar char="●"/>
            </a:pPr>
            <a:r>
              <a:rPr lang="en-US" sz="1200">
                <a:solidFill>
                  <a:schemeClr val="dk1"/>
                </a:solidFill>
                <a:latin typeface="Arial Narrow"/>
                <a:ea typeface="Arial Narrow"/>
                <a:cs typeface="Arial Narrow"/>
                <a:sym typeface="Arial Narrow"/>
              </a:rPr>
              <a:t>2022-2023 - Graduate School provided all Ph.D. students $1,000 scholarship to cover E&amp;T and health fees </a:t>
            </a:r>
            <a:endParaRPr sz="1200">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SzPts val="1100"/>
              <a:buNone/>
            </a:pPr>
            <a:endParaRPr sz="1200">
              <a:solidFill>
                <a:schemeClr val="dk1"/>
              </a:solidFill>
              <a:latin typeface="Arial Narrow"/>
              <a:ea typeface="Arial Narrow"/>
              <a:cs typeface="Arial Narrow"/>
              <a:sym typeface="Arial Narrow"/>
            </a:endParaRPr>
          </a:p>
          <a:p>
            <a:pPr marL="0" lvl="0" indent="0" algn="l" rtl="0">
              <a:lnSpc>
                <a:spcPct val="115000"/>
              </a:lnSpc>
              <a:spcBef>
                <a:spcPts val="0"/>
              </a:spcBef>
              <a:spcAft>
                <a:spcPts val="0"/>
              </a:spcAft>
              <a:buSzPts val="1100"/>
              <a:buNone/>
            </a:pPr>
            <a:r>
              <a:rPr lang="en-US" sz="1600" b="1">
                <a:solidFill>
                  <a:schemeClr val="dk1"/>
                </a:solidFill>
                <a:latin typeface="Arial Narrow"/>
                <a:ea typeface="Arial Narrow"/>
                <a:cs typeface="Arial Narrow"/>
                <a:sym typeface="Arial Narrow"/>
              </a:rPr>
              <a:t>In Spring 2024, over 131,000 billable hours were taught by TAs. Demonstrates that we need to continue this investment. </a:t>
            </a:r>
            <a:endParaRPr sz="1600" b="1">
              <a:solidFill>
                <a:schemeClr val="dk1"/>
              </a:solidFill>
              <a:latin typeface="Arial Narrow"/>
              <a:ea typeface="Arial Narrow"/>
              <a:cs typeface="Arial Narrow"/>
              <a:sym typeface="Arial Narrow"/>
            </a:endParaRPr>
          </a:p>
          <a:p>
            <a:pPr marL="0" lvl="0" indent="0" algn="l" rtl="0">
              <a:lnSpc>
                <a:spcPct val="115000"/>
              </a:lnSpc>
              <a:spcBef>
                <a:spcPts val="0"/>
              </a:spcBef>
              <a:spcAft>
                <a:spcPts val="0"/>
              </a:spcAft>
              <a:buSzPts val="1100"/>
              <a:buNone/>
            </a:pPr>
            <a:r>
              <a:rPr lang="en-US" sz="1200" i="1">
                <a:solidFill>
                  <a:schemeClr val="dk1"/>
                </a:solidFill>
                <a:latin typeface="Arial Narrow"/>
                <a:ea typeface="Arial Narrow"/>
                <a:cs typeface="Arial Narrow"/>
                <a:sym typeface="Arial Narrow"/>
              </a:rPr>
              <a:t>(note: these are hours attributed to a full-time faculty member in excess of 4 sections for one semester, assuming TAs were teaching the many sections of a course, non-asynchronous courses either F2F or hybrid)</a:t>
            </a:r>
            <a:endParaRPr sz="1200">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SzPts val="1100"/>
              <a:buNone/>
            </a:pPr>
            <a:endParaRPr sz="1200">
              <a:solidFill>
                <a:schemeClr val="dk1"/>
              </a:solidFill>
              <a:latin typeface="Arial Narrow"/>
              <a:ea typeface="Arial Narrow"/>
              <a:cs typeface="Arial Narrow"/>
              <a:sym typeface="Arial Narrow"/>
            </a:endParaRPr>
          </a:p>
        </p:txBody>
      </p:sp>
      <p:sp>
        <p:nvSpPr>
          <p:cNvPr id="182" name="Google Shape;182;g2c3e6667d8f_0_1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be18c00fe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b="1" dirty="0">
                <a:solidFill>
                  <a:schemeClr val="dk1"/>
                </a:solidFill>
                <a:latin typeface="Arial Narrow"/>
                <a:ea typeface="Arial Narrow"/>
                <a:cs typeface="Arial Narrow"/>
                <a:sym typeface="Arial Narrow"/>
              </a:rPr>
              <a:t>Growth in Grant-Funded Ph.D. Students and Eligible MTART Students</a:t>
            </a:r>
            <a:endParaRPr b="1" dirty="0">
              <a:solidFill>
                <a:schemeClr val="dk1"/>
              </a:solidFill>
              <a:latin typeface="Arial Narrow"/>
              <a:ea typeface="Arial Narrow"/>
              <a:cs typeface="Arial Narrow"/>
              <a:sym typeface="Arial Narrow"/>
            </a:endParaRPr>
          </a:p>
          <a:p>
            <a:pPr marL="457200" lvl="0" indent="-298450" algn="l" rtl="0">
              <a:lnSpc>
                <a:spcPct val="115000"/>
              </a:lnSpc>
              <a:spcBef>
                <a:spcPts val="1200"/>
              </a:spcBef>
              <a:spcAft>
                <a:spcPts val="0"/>
              </a:spcAft>
              <a:buClr>
                <a:schemeClr val="dk1"/>
              </a:buClr>
              <a:buSzPts val="1100"/>
              <a:buFont typeface="Arial Narrow"/>
              <a:buAutoNum type="arabicParenR"/>
            </a:pPr>
            <a:r>
              <a:rPr lang="en-US" dirty="0">
                <a:solidFill>
                  <a:schemeClr val="dk1"/>
                </a:solidFill>
                <a:latin typeface="Arial Narrow"/>
                <a:ea typeface="Arial Narrow"/>
                <a:cs typeface="Arial Narrow"/>
                <a:sym typeface="Arial Narrow"/>
              </a:rPr>
              <a:t>There was a significant increase in grant-funded Ph.D. research assistants (RAs), from 38 in Academic Year (AY) 18-19 to 320 in AY 23-24. This growth, albeit exciting, has contributed to a dramatic increase in GASP expenditures by the Graduate School. During the same timeframe, institutionally-funded Ph.D. RAs decreased from 253 to 207, and Ph.D. TAs declined from 342 to 330. </a:t>
            </a:r>
            <a:endParaRPr dirty="0">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dirty="0">
                <a:solidFill>
                  <a:schemeClr val="dk1"/>
                </a:solidFill>
                <a:latin typeface="Arial Narrow"/>
                <a:ea typeface="Arial Narrow"/>
                <a:cs typeface="Arial Narrow"/>
                <a:sym typeface="Arial Narrow"/>
              </a:rPr>
              <a:t>An increase in master’s students eligible for MTART (171 in AY 22-23 to 262 in AY 23-24), also contributed to an increase in expenditures. Before MTART, we funded approximately 50 students with master’s merit awards. We expect that this level of MTART funding for 262 students will continue in AY 24-25 and beyond. </a:t>
            </a:r>
            <a:endParaRPr dirty="0">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dirty="0">
                <a:solidFill>
                  <a:schemeClr val="dk1"/>
                </a:solidFill>
                <a:latin typeface="Arial Narrow"/>
                <a:ea typeface="Arial Narrow"/>
                <a:cs typeface="Arial Narrow"/>
                <a:sym typeface="Arial Narrow"/>
              </a:rPr>
              <a:t>In total, the Graduate School funded 727 students in AY 22-23, 881 students in AY 23-24, and projects a need to fund 928 students in AY 24-25 with GASP/MTART if we enroll 152 new GASP-eligible Ph.D. students. </a:t>
            </a:r>
            <a:endParaRPr dirty="0"/>
          </a:p>
        </p:txBody>
      </p:sp>
      <p:sp>
        <p:nvSpPr>
          <p:cNvPr id="212" name="Google Shape;212;g2be18c00fe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114f5fb5cd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b="1">
                <a:solidFill>
                  <a:schemeClr val="dk1"/>
                </a:solidFill>
                <a:latin typeface="Arial Narrow"/>
                <a:ea typeface="Arial Narrow"/>
                <a:cs typeface="Arial Narrow"/>
                <a:sym typeface="Arial Narrow"/>
              </a:rPr>
              <a:t>Growth in Grant-Funded Ph.D. Students and Eligible MTART Students</a:t>
            </a:r>
            <a:endParaRPr b="1">
              <a:solidFill>
                <a:schemeClr val="dk1"/>
              </a:solidFill>
              <a:latin typeface="Arial Narrow"/>
              <a:ea typeface="Arial Narrow"/>
              <a:cs typeface="Arial Narrow"/>
              <a:sym typeface="Arial Narrow"/>
            </a:endParaRPr>
          </a:p>
          <a:p>
            <a:pPr marL="457200" lvl="0" indent="-298450" algn="l" rtl="0">
              <a:lnSpc>
                <a:spcPct val="115000"/>
              </a:lnSpc>
              <a:spcBef>
                <a:spcPts val="120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There was a significant increase in grant-funded Ph.D. research assistants (RAs), from 38 in Academic Year (AY) 18-19 to 320 in AY 23-24. This growth, albeit exciting, has contributed to a dramatic increase in GASP expenditures by the Graduate School. During the same timeframe, institutionally-funded Ph.D. RAs decreased from 253 to 207, and Ph.D. TAs declined from 342 to 330. </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An increase in master’s students eligible for MTART (171 in AY 22-23 to 262 in AY 23-24), also contributed to an increase in expenditures. Before MTART, we funded approximately 50 students with master’s merit awards. We expect that this level of MTART funding for 262 students will continue in AY 24-25 and beyond. </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In total, the Graduate School funded 727 students in AY 23-24, 881 students in AY 23-24, and projects a need to fund 928 students in AY 24-25 with GASP/MTART if we enroll 152 new GASP-eligible Ph.D. students. </a:t>
            </a:r>
            <a:endParaRPr/>
          </a:p>
        </p:txBody>
      </p:sp>
      <p:sp>
        <p:nvSpPr>
          <p:cNvPr id="205" name="Google Shape;205;g1114f5fb5cd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be18c00fe4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b="1">
                <a:solidFill>
                  <a:schemeClr val="dk1"/>
                </a:solidFill>
                <a:latin typeface="Arial Narrow"/>
                <a:ea typeface="Arial Narrow"/>
                <a:cs typeface="Arial Narrow"/>
                <a:sym typeface="Arial Narrow"/>
              </a:rPr>
              <a:t>Growth in Grant-Funded Ph.D. Students and Eligible MTART Students</a:t>
            </a:r>
            <a:endParaRPr b="1">
              <a:solidFill>
                <a:schemeClr val="dk1"/>
              </a:solidFill>
              <a:latin typeface="Arial Narrow"/>
              <a:ea typeface="Arial Narrow"/>
              <a:cs typeface="Arial Narrow"/>
              <a:sym typeface="Arial Narrow"/>
            </a:endParaRPr>
          </a:p>
          <a:p>
            <a:pPr marL="457200" lvl="0" indent="-298450" algn="l" rtl="0">
              <a:lnSpc>
                <a:spcPct val="115000"/>
              </a:lnSpc>
              <a:spcBef>
                <a:spcPts val="120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There was a significant increase in grant-funded Ph.D. research assistants (RAs), from 38 in Academic Year (AY) 18-19 to 320 in AY 23-24. This growth, albeit exciting, has contributed to a dramatic increase in GASP expenditures by the Graduate School. During the same timeframe, institutionally-funded Ph.D. RAs decreased from 253 to 207, and Ph.D. TAs declined from 342 to 330. </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An increase in master’s students eligible for MTART (171 in AY 22-23 to 262 in AY 23-24), also contributed to an increase in expenditures. Before MTART, we funded approximately 50 students with master’s merit awards. We expect that this level of MTART funding for 262 students will continue in AY 24-25 and beyond. </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In total, the Graduate School funded 727 students in AY 23-24, 881 students in AY 23-24, and projects a need to fund 928 students in AY 24-25 with GASP/MTART if we enroll 152 new GASP-eligible Ph.D. students. </a:t>
            </a:r>
            <a:endParaRPr/>
          </a:p>
        </p:txBody>
      </p:sp>
      <p:sp>
        <p:nvSpPr>
          <p:cNvPr id="197" name="Google Shape;197;g2be18c00fe4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be18c00fe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b="1">
                <a:solidFill>
                  <a:schemeClr val="dk1"/>
                </a:solidFill>
                <a:latin typeface="Arial Narrow"/>
                <a:ea typeface="Arial Narrow"/>
                <a:cs typeface="Arial Narrow"/>
                <a:sym typeface="Arial Narrow"/>
              </a:rPr>
              <a:t>Investments in Graduate Funding</a:t>
            </a:r>
            <a:endParaRPr b="1">
              <a:solidFill>
                <a:schemeClr val="dk1"/>
              </a:solidFill>
              <a:latin typeface="Arial Narrow"/>
              <a:ea typeface="Arial Narrow"/>
              <a:cs typeface="Arial Narrow"/>
              <a:sym typeface="Arial Narrow"/>
            </a:endParaRPr>
          </a:p>
          <a:p>
            <a:pPr marL="457200" lvl="0" indent="-298450" algn="l" rtl="0">
              <a:lnSpc>
                <a:spcPct val="115000"/>
              </a:lnSpc>
              <a:spcBef>
                <a:spcPts val="1200"/>
              </a:spcBef>
              <a:spcAft>
                <a:spcPts val="0"/>
              </a:spcAft>
              <a:buClr>
                <a:schemeClr val="dk1"/>
              </a:buClr>
              <a:buSzPts val="1100"/>
              <a:buFont typeface="Arial Narrow"/>
              <a:buAutoNum type="arabicParenR"/>
            </a:pPr>
            <a:r>
              <a:rPr lang="en-US" b="1">
                <a:solidFill>
                  <a:schemeClr val="dk1"/>
                </a:solidFill>
                <a:latin typeface="Arial Narrow"/>
                <a:ea typeface="Arial Narrow"/>
                <a:cs typeface="Arial Narrow"/>
                <a:sym typeface="Arial Narrow"/>
              </a:rPr>
              <a:t>Graduate Assistant Support Plan (GASP): </a:t>
            </a:r>
            <a:r>
              <a:rPr lang="en-US">
                <a:solidFill>
                  <a:schemeClr val="dk1"/>
                </a:solidFill>
                <a:latin typeface="Arial Narrow"/>
                <a:ea typeface="Arial Narrow"/>
                <a:cs typeface="Arial Narrow"/>
                <a:sym typeface="Arial Narrow"/>
              </a:rPr>
              <a:t>In 2005, the institution implemented the </a:t>
            </a:r>
            <a:r>
              <a:rPr lang="en-US" b="1">
                <a:solidFill>
                  <a:schemeClr val="dk1"/>
                </a:solidFill>
                <a:latin typeface="Arial Narrow"/>
                <a:ea typeface="Arial Narrow"/>
                <a:cs typeface="Arial Narrow"/>
                <a:sym typeface="Arial Narrow"/>
              </a:rPr>
              <a:t>G</a:t>
            </a:r>
            <a:r>
              <a:rPr lang="en-US">
                <a:solidFill>
                  <a:schemeClr val="dk1"/>
                </a:solidFill>
                <a:latin typeface="Arial Narrow"/>
                <a:ea typeface="Arial Narrow"/>
                <a:cs typeface="Arial Narrow"/>
                <a:sym typeface="Arial Narrow"/>
              </a:rPr>
              <a:t>raduate </a:t>
            </a:r>
            <a:r>
              <a:rPr lang="en-US" b="1">
                <a:solidFill>
                  <a:schemeClr val="dk1"/>
                </a:solidFill>
                <a:latin typeface="Arial Narrow"/>
                <a:ea typeface="Arial Narrow"/>
                <a:cs typeface="Arial Narrow"/>
                <a:sym typeface="Arial Narrow"/>
              </a:rPr>
              <a:t>A</a:t>
            </a:r>
            <a:r>
              <a:rPr lang="en-US">
                <a:solidFill>
                  <a:schemeClr val="dk1"/>
                </a:solidFill>
                <a:latin typeface="Arial Narrow"/>
                <a:ea typeface="Arial Narrow"/>
                <a:cs typeface="Arial Narrow"/>
                <a:sym typeface="Arial Narrow"/>
              </a:rPr>
              <a:t>ssistant </a:t>
            </a:r>
            <a:r>
              <a:rPr lang="en-US" b="1">
                <a:solidFill>
                  <a:schemeClr val="dk1"/>
                </a:solidFill>
                <a:latin typeface="Arial Narrow"/>
                <a:ea typeface="Arial Narrow"/>
                <a:cs typeface="Arial Narrow"/>
                <a:sym typeface="Arial Narrow"/>
              </a:rPr>
              <a:t>S</a:t>
            </a:r>
            <a:r>
              <a:rPr lang="en-US">
                <a:solidFill>
                  <a:schemeClr val="dk1"/>
                </a:solidFill>
                <a:latin typeface="Arial Narrow"/>
                <a:ea typeface="Arial Narrow"/>
                <a:cs typeface="Arial Narrow"/>
                <a:sym typeface="Arial Narrow"/>
              </a:rPr>
              <a:t>upport </a:t>
            </a:r>
            <a:r>
              <a:rPr lang="en-US" b="1">
                <a:solidFill>
                  <a:schemeClr val="dk1"/>
                </a:solidFill>
                <a:latin typeface="Arial Narrow"/>
                <a:ea typeface="Arial Narrow"/>
                <a:cs typeface="Arial Narrow"/>
                <a:sym typeface="Arial Narrow"/>
              </a:rPr>
              <a:t>P</a:t>
            </a:r>
            <a:r>
              <a:rPr lang="en-US">
                <a:solidFill>
                  <a:schemeClr val="dk1"/>
                </a:solidFill>
                <a:latin typeface="Arial Narrow"/>
                <a:ea typeface="Arial Narrow"/>
                <a:cs typeface="Arial Narrow"/>
                <a:sym typeface="Arial Narrow"/>
              </a:rPr>
              <a:t>lan (GASP). Under GASP, UNC Charlotte committed funds to cover expenses for many full-time enrolled doctoral students and Master of Architecture students with 20-hour assistantships. GASP covers full tuition and health insurance, regardless of residency status and the stipend source. The funding for GASP has increased incrementally over time. Currently, GASP covers $7,252 for in-state and $21,821 for out-of-state.</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b="1">
                <a:solidFill>
                  <a:schemeClr val="dk1"/>
                </a:solidFill>
                <a:latin typeface="Arial Narrow"/>
                <a:ea typeface="Arial Narrow"/>
                <a:cs typeface="Arial Narrow"/>
                <a:sym typeface="Arial Narrow"/>
              </a:rPr>
              <a:t>FY23 and FY24 Increases in Funding: </a:t>
            </a:r>
            <a:r>
              <a:rPr lang="en-US">
                <a:solidFill>
                  <a:schemeClr val="dk1"/>
                </a:solidFill>
                <a:latin typeface="Arial Narrow"/>
                <a:ea typeface="Arial Narrow"/>
                <a:cs typeface="Arial Narrow"/>
                <a:sym typeface="Arial Narrow"/>
              </a:rPr>
              <a:t>In FY23 and FY24, Academic Affairs provided $1,500,000 in recurring funding to colleges to bring college-funded assistantships in line with the compensation </a:t>
            </a:r>
            <a:r>
              <a:rPr lang="en-US" u="sng">
                <a:solidFill>
                  <a:srgbClr val="005035"/>
                </a:solidFill>
                <a:latin typeface="Arial Narrow"/>
                <a:ea typeface="Arial Narrow"/>
                <a:cs typeface="Arial Narrow"/>
                <a:sym typeface="Arial Narrow"/>
                <a:hlinkClick r:id="rId3">
                  <a:extLst>
                    <a:ext uri="{A12FA001-AC4F-418D-AE19-62706E023703}">
                      <ahyp:hlinkClr xmlns:ahyp="http://schemas.microsoft.com/office/drawing/2018/hyperlinkcolor" val="tx"/>
                    </a:ext>
                  </a:extLst>
                </a:hlinkClick>
              </a:rPr>
              <a:t>policy</a:t>
            </a:r>
            <a:r>
              <a:rPr lang="en-US">
                <a:solidFill>
                  <a:schemeClr val="dk1"/>
                </a:solidFill>
                <a:latin typeface="Arial Narrow"/>
                <a:ea typeface="Arial Narrow"/>
                <a:cs typeface="Arial Narrow"/>
                <a:sym typeface="Arial Narrow"/>
              </a:rPr>
              <a:t> for graduate students and to support the implementation of the 2023 general education programs by adding new TA lines. In addition, Academic Affairs provided a total of $475,000 per year in one-time funding.</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b="1">
                <a:solidFill>
                  <a:schemeClr val="dk1"/>
                </a:solidFill>
                <a:latin typeface="Arial Narrow"/>
                <a:ea typeface="Arial Narrow"/>
                <a:cs typeface="Arial Narrow"/>
                <a:sym typeface="Arial Narrow"/>
              </a:rPr>
              <a:t>Master’s TA Resident Tuition (MTART): </a:t>
            </a:r>
            <a:r>
              <a:rPr lang="en-US">
                <a:solidFill>
                  <a:schemeClr val="dk1"/>
                </a:solidFill>
                <a:latin typeface="Arial Narrow"/>
                <a:ea typeface="Arial Narrow"/>
                <a:cs typeface="Arial Narrow"/>
                <a:sym typeface="Arial Narrow"/>
              </a:rPr>
              <a:t>In approximately 2005, stipends for master’s teaching assistants (TAs) were provided by Academic Affairs to select new programs, but there was no tuition benefit provided. As and if funds were available, the Graduate School provided master’s merit awards at $2,000 per student per semester to about 50 students who were nominated by their program director. In May 2022, under the new </a:t>
            </a:r>
            <a:r>
              <a:rPr lang="en-US" u="sng">
                <a:solidFill>
                  <a:srgbClr val="005035"/>
                </a:solidFill>
                <a:latin typeface="Arial Narrow"/>
                <a:ea typeface="Arial Narrow"/>
                <a:cs typeface="Arial Narrow"/>
                <a:sym typeface="Arial Narrow"/>
                <a:hlinkClick r:id="rId3">
                  <a:extLst>
                    <a:ext uri="{A12FA001-AC4F-418D-AE19-62706E023703}">
                      <ahyp:hlinkClr xmlns:ahyp="http://schemas.microsoft.com/office/drawing/2018/hyperlinkcolor" val="tx"/>
                    </a:ext>
                  </a:extLst>
                </a:hlinkClick>
              </a:rPr>
              <a:t>policy</a:t>
            </a:r>
            <a:r>
              <a:rPr lang="en-US">
                <a:solidFill>
                  <a:schemeClr val="dk1"/>
                </a:solidFill>
                <a:latin typeface="Arial Narrow"/>
                <a:ea typeface="Arial Narrow"/>
                <a:cs typeface="Arial Narrow"/>
                <a:sym typeface="Arial Narrow"/>
              </a:rPr>
              <a:t> on graduate student compensation, the Graduate School provided master’s TAs receiving a two-year assistantship of at least $14,000 per year with resident tuition. </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b="1">
                <a:solidFill>
                  <a:schemeClr val="dk1"/>
                </a:solidFill>
                <a:latin typeface="Arial Narrow"/>
                <a:ea typeface="Arial Narrow"/>
                <a:cs typeface="Arial Narrow"/>
                <a:sym typeface="Arial Narrow"/>
              </a:rPr>
              <a:t>Requirements for Educational Expenses on Grants: </a:t>
            </a:r>
            <a:r>
              <a:rPr lang="en-US">
                <a:solidFill>
                  <a:schemeClr val="dk1"/>
                </a:solidFill>
                <a:latin typeface="Arial Narrow"/>
                <a:ea typeface="Arial Narrow"/>
                <a:cs typeface="Arial Narrow"/>
                <a:sym typeface="Arial Narrow"/>
              </a:rPr>
              <a:t>The policy required investigators to budget for educational expenses for graduate students on grants. For Ph.D. students, PIs were required to request a minimum of $6,000 per academic year starting on July 1, 2022. Starting on July 1, 2023, $8,000 per academic year was the required minimum for new grant submissions to cover educational expenses for Ph.D. students. For master’s students, it was required that grants must include current resident tuition as of July 1, 2022. The intent was for the additional tuition revenue from grants to free up GASP dollars to fully fund MTART and additional GASP-eligible Ph.D. students.</a:t>
            </a:r>
            <a:endParaRPr>
              <a:solidFill>
                <a:schemeClr val="dk1"/>
              </a:solidFill>
              <a:latin typeface="Arial Narrow"/>
              <a:ea typeface="Arial Narrow"/>
              <a:cs typeface="Arial Narrow"/>
              <a:sym typeface="Arial Narrow"/>
            </a:endParaRPr>
          </a:p>
          <a:p>
            <a:pPr marL="0" lvl="0" indent="0" algn="l" rtl="0">
              <a:spcBef>
                <a:spcPts val="0"/>
              </a:spcBef>
              <a:spcAft>
                <a:spcPts val="0"/>
              </a:spcAft>
              <a:buNone/>
            </a:pPr>
            <a:endParaRPr/>
          </a:p>
        </p:txBody>
      </p:sp>
      <p:sp>
        <p:nvSpPr>
          <p:cNvPr id="187" name="Google Shape;187;g2be18c00fe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be18c00fe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b="1" dirty="0">
                <a:solidFill>
                  <a:schemeClr val="dk1"/>
                </a:solidFill>
                <a:latin typeface="Arial Narrow"/>
                <a:ea typeface="Arial Narrow"/>
                <a:cs typeface="Arial Narrow"/>
                <a:sym typeface="Arial Narrow"/>
              </a:rPr>
              <a:t>Funding Challenge</a:t>
            </a:r>
            <a:endParaRPr b="1" dirty="0">
              <a:solidFill>
                <a:schemeClr val="dk1"/>
              </a:solidFill>
              <a:latin typeface="Arial Narrow"/>
              <a:ea typeface="Arial Narrow"/>
              <a:cs typeface="Arial Narrow"/>
              <a:sym typeface="Arial Narrow"/>
            </a:endParaRPr>
          </a:p>
          <a:p>
            <a:pPr marL="457200" lvl="0" indent="-298450" algn="l" rtl="0">
              <a:lnSpc>
                <a:spcPct val="115000"/>
              </a:lnSpc>
              <a:spcBef>
                <a:spcPts val="1200"/>
              </a:spcBef>
              <a:spcAft>
                <a:spcPts val="0"/>
              </a:spcAft>
              <a:buClr>
                <a:schemeClr val="dk1"/>
              </a:buClr>
              <a:buSzPts val="1100"/>
              <a:buFont typeface="Arial Narrow"/>
              <a:buAutoNum type="arabicParenR"/>
            </a:pPr>
            <a:r>
              <a:rPr lang="en-US" dirty="0">
                <a:solidFill>
                  <a:schemeClr val="dk1"/>
                </a:solidFill>
                <a:latin typeface="Arial Narrow"/>
                <a:ea typeface="Arial Narrow"/>
                <a:cs typeface="Arial Narrow"/>
                <a:sym typeface="Arial Narrow"/>
              </a:rPr>
              <a:t>With the $8,000 budgeted on grants for educational expenses, under the current GASP program, the Graduate School pays at least $11,036 in tuition ($19,036 minus $8,000) for every out-of-state or international Ph.D. student funded on grants. This is significant as approximately 80% of all grant-funded RAs on GASP are out-of-state or international students, and, currently, just 23% of grants pay the full $8,000 towards nonresident tuition. The plan projected that the savings from grant-funded tuition of $8,000 per non-resident student would be sufficient to fund the budget. However, the dramatic growth in Ph.D. students funded on grants created a larger than anticipated deficit.</a:t>
            </a:r>
            <a:endParaRPr dirty="0">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dirty="0">
                <a:solidFill>
                  <a:schemeClr val="dk1"/>
                </a:solidFill>
                <a:latin typeface="Arial Narrow"/>
                <a:ea typeface="Arial Narrow"/>
                <a:cs typeface="Arial Narrow"/>
                <a:sym typeface="Arial Narrow"/>
              </a:rPr>
              <a:t>For AY 24-25, the Graduate School is projected to run a deficit of approximately $750,000. To cover the projected GASP/MTART deficit for AY 24-25, the Divisions of Academic Affairs, Research and Business Affairs will provide additional funding. However, managing the growing funding gap with the current policy is unsustainable. </a:t>
            </a:r>
            <a:endParaRPr dirty="0">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dirty="0">
                <a:solidFill>
                  <a:schemeClr val="dk1"/>
                </a:solidFill>
                <a:latin typeface="Arial Narrow"/>
                <a:ea typeface="Arial Narrow"/>
                <a:cs typeface="Arial Narrow"/>
                <a:sym typeface="Arial Narrow"/>
              </a:rPr>
              <a:t>A committee of budget officials and leadership from Academic Affairs, Business Affairs, Research and the Graduate School reviewed data on planned enrollment growth and GASP/MTART funding requirements and concluded that the Graduate School award funds will not be able to cover the deficit beyond AY 24-25.</a:t>
            </a:r>
            <a:endParaRPr b="1" dirty="0">
              <a:solidFill>
                <a:schemeClr val="dk1"/>
              </a:solidFill>
              <a:latin typeface="Arial Narrow"/>
              <a:ea typeface="Arial Narrow"/>
              <a:cs typeface="Arial Narrow"/>
              <a:sym typeface="Arial Narrow"/>
            </a:endParaRPr>
          </a:p>
          <a:p>
            <a:pPr marL="0" lvl="0" indent="0" algn="l" rtl="0">
              <a:spcBef>
                <a:spcPts val="0"/>
              </a:spcBef>
              <a:spcAft>
                <a:spcPts val="0"/>
              </a:spcAft>
              <a:buNone/>
            </a:pPr>
            <a:endParaRPr dirty="0"/>
          </a:p>
        </p:txBody>
      </p:sp>
      <p:sp>
        <p:nvSpPr>
          <p:cNvPr id="219" name="Google Shape;219;g2be18c00fe4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0" y="0"/>
            <a:ext cx="18516664" cy="10415589"/>
          </a:xfrm>
          <a:prstGeom prst="rect">
            <a:avLst/>
          </a:prstGeom>
          <a:noFill/>
          <a:ln>
            <a:noFill/>
          </a:ln>
        </p:spPr>
      </p:pic>
      <p:sp>
        <p:nvSpPr>
          <p:cNvPr id="13" name="Google Shape;13;p2"/>
          <p:cNvSpPr txBox="1">
            <a:spLocks noGrp="1"/>
          </p:cNvSpPr>
          <p:nvPr>
            <p:ph type="ctrTitle"/>
          </p:nvPr>
        </p:nvSpPr>
        <p:spPr>
          <a:xfrm>
            <a:off x="2286000" y="3818907"/>
            <a:ext cx="13716000" cy="3581700"/>
          </a:xfrm>
          <a:prstGeom prst="rect">
            <a:avLst/>
          </a:prstGeom>
          <a:noFill/>
          <a:ln>
            <a:noFill/>
          </a:ln>
        </p:spPr>
        <p:txBody>
          <a:bodyPr spcFirstLastPara="1" wrap="square" lIns="137150" tIns="68550" rIns="137150" bIns="68550" anchor="b" anchorCtr="0">
            <a:normAutofit/>
          </a:bodyPr>
          <a:lstStyle>
            <a:lvl1pPr lvl="0" algn="ctr">
              <a:lnSpc>
                <a:spcPct val="90000"/>
              </a:lnSpc>
              <a:spcBef>
                <a:spcPts val="0"/>
              </a:spcBef>
              <a:spcAft>
                <a:spcPts val="0"/>
              </a:spcAft>
              <a:buClr>
                <a:schemeClr val="dk1"/>
              </a:buClr>
              <a:buSzPts val="9000"/>
              <a:buFont typeface="Cambria"/>
              <a:buNone/>
              <a:defRPr sz="90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4" name="Google Shape;14;p2"/>
          <p:cNvSpPr txBox="1">
            <a:spLocks noGrp="1"/>
          </p:cNvSpPr>
          <p:nvPr>
            <p:ph type="subTitle" idx="1"/>
          </p:nvPr>
        </p:nvSpPr>
        <p:spPr>
          <a:xfrm>
            <a:off x="2286000" y="7538419"/>
            <a:ext cx="13716000" cy="836100"/>
          </a:xfrm>
          <a:prstGeom prst="rect">
            <a:avLst/>
          </a:prstGeom>
          <a:noFill/>
          <a:ln>
            <a:noFill/>
          </a:ln>
        </p:spPr>
        <p:txBody>
          <a:bodyPr spcFirstLastPara="1" wrap="square" lIns="137150" tIns="68550" rIns="137150" bIns="68550" anchor="t" anchorCtr="0">
            <a:norm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800"/>
              </a:spcBef>
              <a:spcAft>
                <a:spcPts val="0"/>
              </a:spcAft>
              <a:buClr>
                <a:schemeClr val="dk1"/>
              </a:buClr>
              <a:buSzPts val="3000"/>
              <a:buNone/>
              <a:defRPr sz="3000"/>
            </a:lvl2pPr>
            <a:lvl3pPr lvl="2" algn="ctr">
              <a:lnSpc>
                <a:spcPct val="90000"/>
              </a:lnSpc>
              <a:spcBef>
                <a:spcPts val="800"/>
              </a:spcBef>
              <a:spcAft>
                <a:spcPts val="0"/>
              </a:spcAft>
              <a:buClr>
                <a:schemeClr val="dk1"/>
              </a:buClr>
              <a:buSzPts val="2700"/>
              <a:buNone/>
              <a:defRPr sz="2700"/>
            </a:lvl3pPr>
            <a:lvl4pPr lvl="3" algn="ctr">
              <a:lnSpc>
                <a:spcPct val="90000"/>
              </a:lnSpc>
              <a:spcBef>
                <a:spcPts val="800"/>
              </a:spcBef>
              <a:spcAft>
                <a:spcPts val="0"/>
              </a:spcAft>
              <a:buClr>
                <a:schemeClr val="dk1"/>
              </a:buClr>
              <a:buSzPts val="2400"/>
              <a:buNone/>
              <a:defRPr sz="2400"/>
            </a:lvl4pPr>
            <a:lvl5pPr lvl="4" algn="ctr">
              <a:lnSpc>
                <a:spcPct val="90000"/>
              </a:lnSpc>
              <a:spcBef>
                <a:spcPts val="800"/>
              </a:spcBef>
              <a:spcAft>
                <a:spcPts val="0"/>
              </a:spcAft>
              <a:buClr>
                <a:schemeClr val="dk1"/>
              </a:buClr>
              <a:buSzPts val="2400"/>
              <a:buNone/>
              <a:defRPr sz="2400"/>
            </a:lvl5pPr>
            <a:lvl6pPr lvl="5" algn="ctr">
              <a:lnSpc>
                <a:spcPct val="90000"/>
              </a:lnSpc>
              <a:spcBef>
                <a:spcPts val="800"/>
              </a:spcBef>
              <a:spcAft>
                <a:spcPts val="0"/>
              </a:spcAft>
              <a:buClr>
                <a:schemeClr val="dk1"/>
              </a:buClr>
              <a:buSzPts val="2400"/>
              <a:buNone/>
              <a:defRPr sz="2400"/>
            </a:lvl6pPr>
            <a:lvl7pPr lvl="6" algn="ctr">
              <a:lnSpc>
                <a:spcPct val="90000"/>
              </a:lnSpc>
              <a:spcBef>
                <a:spcPts val="800"/>
              </a:spcBef>
              <a:spcAft>
                <a:spcPts val="0"/>
              </a:spcAft>
              <a:buClr>
                <a:schemeClr val="dk1"/>
              </a:buClr>
              <a:buSzPts val="2400"/>
              <a:buNone/>
              <a:defRPr sz="2400"/>
            </a:lvl7pPr>
            <a:lvl8pPr lvl="7" algn="ctr">
              <a:lnSpc>
                <a:spcPct val="90000"/>
              </a:lnSpc>
              <a:spcBef>
                <a:spcPts val="800"/>
              </a:spcBef>
              <a:spcAft>
                <a:spcPts val="0"/>
              </a:spcAft>
              <a:buClr>
                <a:schemeClr val="dk1"/>
              </a:buClr>
              <a:buSzPts val="2400"/>
              <a:buNone/>
              <a:defRPr sz="2400"/>
            </a:lvl8pPr>
            <a:lvl9pPr lvl="8" algn="ctr">
              <a:lnSpc>
                <a:spcPct val="90000"/>
              </a:lnSpc>
              <a:spcBef>
                <a:spcPts val="800"/>
              </a:spcBef>
              <a:spcAft>
                <a:spcPts val="0"/>
              </a:spcAft>
              <a:buClr>
                <a:schemeClr val="dk1"/>
              </a:buClr>
              <a:buSzPts val="2400"/>
              <a:buNone/>
              <a:defRPr sz="2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1257300" y="547688"/>
            <a:ext cx="15773400" cy="19884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65" name="Google Shape;65;p11"/>
          <p:cNvSpPr txBox="1">
            <a:spLocks noGrp="1"/>
          </p:cNvSpPr>
          <p:nvPr>
            <p:ph type="body" idx="1"/>
          </p:nvPr>
        </p:nvSpPr>
        <p:spPr>
          <a:xfrm rot="5400000">
            <a:off x="5880450" y="-1884712"/>
            <a:ext cx="6527100" cy="157734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66" name="Google Shape;66;p11"/>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67" name="Google Shape;67;p11"/>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68" name="Google Shape;68;p11"/>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rot="5400000">
            <a:off x="10700250" y="2934938"/>
            <a:ext cx="8717700" cy="39432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71" name="Google Shape;71;p12"/>
          <p:cNvSpPr txBox="1">
            <a:spLocks noGrp="1"/>
          </p:cNvSpPr>
          <p:nvPr>
            <p:ph type="body" idx="1"/>
          </p:nvPr>
        </p:nvSpPr>
        <p:spPr>
          <a:xfrm rot="5400000">
            <a:off x="2699250" y="-894112"/>
            <a:ext cx="8717700" cy="116013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72" name="Google Shape;72;p12"/>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73" name="Google Shape;73;p12"/>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74" name="Google Shape;74;p12"/>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sp>
        <p:nvSpPr>
          <p:cNvPr id="82" name="Google Shape;82;p14"/>
          <p:cNvSpPr txBox="1">
            <a:spLocks noGrp="1"/>
          </p:cNvSpPr>
          <p:nvPr>
            <p:ph type="ctrTitle"/>
          </p:nvPr>
        </p:nvSpPr>
        <p:spPr>
          <a:xfrm>
            <a:off x="2286000" y="1683544"/>
            <a:ext cx="13716000" cy="3581700"/>
          </a:xfrm>
          <a:prstGeom prst="rect">
            <a:avLst/>
          </a:prstGeom>
          <a:noFill/>
          <a:ln>
            <a:noFill/>
          </a:ln>
        </p:spPr>
        <p:txBody>
          <a:bodyPr spcFirstLastPara="1" wrap="square" lIns="137150" tIns="68550" rIns="137150" bIns="68550" anchor="b" anchorCtr="0">
            <a:normAutofit/>
          </a:bodyPr>
          <a:lstStyle>
            <a:lvl1pPr lvl="0" algn="ctr" rtl="0">
              <a:lnSpc>
                <a:spcPct val="90000"/>
              </a:lnSpc>
              <a:spcBef>
                <a:spcPts val="0"/>
              </a:spcBef>
              <a:spcAft>
                <a:spcPts val="0"/>
              </a:spcAft>
              <a:buClr>
                <a:schemeClr val="dk1"/>
              </a:buClr>
              <a:buSzPts val="9000"/>
              <a:buFont typeface="Calibri"/>
              <a:buNone/>
              <a:defRPr sz="9000"/>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83" name="Google Shape;83;p14"/>
          <p:cNvSpPr txBox="1">
            <a:spLocks noGrp="1"/>
          </p:cNvSpPr>
          <p:nvPr>
            <p:ph type="subTitle" idx="1"/>
          </p:nvPr>
        </p:nvSpPr>
        <p:spPr>
          <a:xfrm>
            <a:off x="2286000" y="5403057"/>
            <a:ext cx="13716000" cy="2483700"/>
          </a:xfrm>
          <a:prstGeom prst="rect">
            <a:avLst/>
          </a:prstGeom>
          <a:noFill/>
          <a:ln>
            <a:noFill/>
          </a:ln>
        </p:spPr>
        <p:txBody>
          <a:bodyPr spcFirstLastPara="1" wrap="square" lIns="137150" tIns="68550" rIns="137150" bIns="68550" anchor="t" anchorCtr="0">
            <a:normAutofit/>
          </a:bodyPr>
          <a:lstStyle>
            <a:lvl1pPr lvl="0" algn="ctr" rtl="0">
              <a:lnSpc>
                <a:spcPct val="90000"/>
              </a:lnSpc>
              <a:spcBef>
                <a:spcPts val="1500"/>
              </a:spcBef>
              <a:spcAft>
                <a:spcPts val="0"/>
              </a:spcAft>
              <a:buClr>
                <a:schemeClr val="dk1"/>
              </a:buClr>
              <a:buSzPts val="3600"/>
              <a:buNone/>
              <a:defRPr sz="3600"/>
            </a:lvl1pPr>
            <a:lvl2pPr lvl="1" algn="ctr" rtl="0">
              <a:lnSpc>
                <a:spcPct val="90000"/>
              </a:lnSpc>
              <a:spcBef>
                <a:spcPts val="800"/>
              </a:spcBef>
              <a:spcAft>
                <a:spcPts val="0"/>
              </a:spcAft>
              <a:buClr>
                <a:schemeClr val="dk1"/>
              </a:buClr>
              <a:buSzPts val="3000"/>
              <a:buNone/>
              <a:defRPr sz="3000"/>
            </a:lvl2pPr>
            <a:lvl3pPr lvl="2" algn="ctr" rtl="0">
              <a:lnSpc>
                <a:spcPct val="90000"/>
              </a:lnSpc>
              <a:spcBef>
                <a:spcPts val="800"/>
              </a:spcBef>
              <a:spcAft>
                <a:spcPts val="0"/>
              </a:spcAft>
              <a:buClr>
                <a:schemeClr val="dk1"/>
              </a:buClr>
              <a:buSzPts val="2700"/>
              <a:buNone/>
              <a:defRPr sz="2700"/>
            </a:lvl3pPr>
            <a:lvl4pPr lvl="3" algn="ctr" rtl="0">
              <a:lnSpc>
                <a:spcPct val="90000"/>
              </a:lnSpc>
              <a:spcBef>
                <a:spcPts val="800"/>
              </a:spcBef>
              <a:spcAft>
                <a:spcPts val="0"/>
              </a:spcAft>
              <a:buClr>
                <a:schemeClr val="dk1"/>
              </a:buClr>
              <a:buSzPts val="2400"/>
              <a:buNone/>
              <a:defRPr sz="2400"/>
            </a:lvl4pPr>
            <a:lvl5pPr lvl="4" algn="ctr" rtl="0">
              <a:lnSpc>
                <a:spcPct val="90000"/>
              </a:lnSpc>
              <a:spcBef>
                <a:spcPts val="800"/>
              </a:spcBef>
              <a:spcAft>
                <a:spcPts val="0"/>
              </a:spcAft>
              <a:buClr>
                <a:schemeClr val="dk1"/>
              </a:buClr>
              <a:buSzPts val="2400"/>
              <a:buNone/>
              <a:defRPr sz="2400"/>
            </a:lvl5pPr>
            <a:lvl6pPr lvl="5" algn="ctr" rtl="0">
              <a:lnSpc>
                <a:spcPct val="90000"/>
              </a:lnSpc>
              <a:spcBef>
                <a:spcPts val="800"/>
              </a:spcBef>
              <a:spcAft>
                <a:spcPts val="0"/>
              </a:spcAft>
              <a:buClr>
                <a:schemeClr val="dk1"/>
              </a:buClr>
              <a:buSzPts val="2400"/>
              <a:buNone/>
              <a:defRPr sz="2400"/>
            </a:lvl6pPr>
            <a:lvl7pPr lvl="6" algn="ctr" rtl="0">
              <a:lnSpc>
                <a:spcPct val="90000"/>
              </a:lnSpc>
              <a:spcBef>
                <a:spcPts val="800"/>
              </a:spcBef>
              <a:spcAft>
                <a:spcPts val="0"/>
              </a:spcAft>
              <a:buClr>
                <a:schemeClr val="dk1"/>
              </a:buClr>
              <a:buSzPts val="2400"/>
              <a:buNone/>
              <a:defRPr sz="2400"/>
            </a:lvl7pPr>
            <a:lvl8pPr lvl="7" algn="ctr" rtl="0">
              <a:lnSpc>
                <a:spcPct val="90000"/>
              </a:lnSpc>
              <a:spcBef>
                <a:spcPts val="800"/>
              </a:spcBef>
              <a:spcAft>
                <a:spcPts val="0"/>
              </a:spcAft>
              <a:buClr>
                <a:schemeClr val="dk1"/>
              </a:buClr>
              <a:buSzPts val="2400"/>
              <a:buNone/>
              <a:defRPr sz="2400"/>
            </a:lvl8pPr>
            <a:lvl9pPr lvl="8" algn="ctr" rtl="0">
              <a:lnSpc>
                <a:spcPct val="90000"/>
              </a:lnSpc>
              <a:spcBef>
                <a:spcPts val="800"/>
              </a:spcBef>
              <a:spcAft>
                <a:spcPts val="0"/>
              </a:spcAft>
              <a:buClr>
                <a:schemeClr val="dk1"/>
              </a:buClr>
              <a:buSzPts val="2400"/>
              <a:buNone/>
              <a:defRPr sz="2400"/>
            </a:lvl9pPr>
          </a:lstStyle>
          <a:p>
            <a:endParaRPr/>
          </a:p>
        </p:txBody>
      </p:sp>
      <p:sp>
        <p:nvSpPr>
          <p:cNvPr id="84" name="Google Shape;84;p14"/>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85" name="Google Shape;85;p14"/>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86" name="Google Shape;86;p14"/>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1257300" y="547688"/>
            <a:ext cx="15773400" cy="1988700"/>
          </a:xfrm>
          <a:prstGeom prst="rect">
            <a:avLst/>
          </a:prstGeom>
          <a:noFill/>
          <a:ln>
            <a:noFill/>
          </a:ln>
        </p:spPr>
        <p:txBody>
          <a:bodyPr spcFirstLastPara="1" wrap="square" lIns="137150" tIns="68550" rIns="137150" bIns="68550" anchor="ctr" anchorCtr="0">
            <a:normAutofit/>
          </a:bodyPr>
          <a:lstStyle>
            <a:lvl1pPr lvl="0" algn="l" rtl="0">
              <a:lnSpc>
                <a:spcPct val="90000"/>
              </a:lnSpc>
              <a:spcBef>
                <a:spcPts val="0"/>
              </a:spcBef>
              <a:spcAft>
                <a:spcPts val="0"/>
              </a:spcAft>
              <a:buClr>
                <a:schemeClr val="dk1"/>
              </a:buClr>
              <a:buSzPts val="27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89" name="Google Shape;89;p15"/>
          <p:cNvSpPr txBox="1">
            <a:spLocks noGrp="1"/>
          </p:cNvSpPr>
          <p:nvPr>
            <p:ph type="body" idx="1"/>
          </p:nvPr>
        </p:nvSpPr>
        <p:spPr>
          <a:xfrm>
            <a:off x="1257300" y="2738438"/>
            <a:ext cx="15773400" cy="6526800"/>
          </a:xfrm>
          <a:prstGeom prst="rect">
            <a:avLst/>
          </a:prstGeom>
          <a:noFill/>
          <a:ln>
            <a:noFill/>
          </a:ln>
        </p:spPr>
        <p:txBody>
          <a:bodyPr spcFirstLastPara="1" wrap="square" lIns="137150" tIns="68550" rIns="137150" bIns="68550" anchor="t" anchorCtr="0">
            <a:normAutofit/>
          </a:bodyPr>
          <a:lstStyle>
            <a:lvl1pPr marL="457200" lvl="0" indent="-400050" algn="l" rtl="0">
              <a:lnSpc>
                <a:spcPct val="90000"/>
              </a:lnSpc>
              <a:spcBef>
                <a:spcPts val="1500"/>
              </a:spcBef>
              <a:spcAft>
                <a:spcPts val="0"/>
              </a:spcAft>
              <a:buClr>
                <a:schemeClr val="dk1"/>
              </a:buClr>
              <a:buSzPts val="2700"/>
              <a:buChar char="•"/>
              <a:defRPr/>
            </a:lvl1pPr>
            <a:lvl2pPr marL="914400" lvl="1" indent="-400050" algn="l" rtl="0">
              <a:lnSpc>
                <a:spcPct val="90000"/>
              </a:lnSpc>
              <a:spcBef>
                <a:spcPts val="800"/>
              </a:spcBef>
              <a:spcAft>
                <a:spcPts val="0"/>
              </a:spcAft>
              <a:buClr>
                <a:schemeClr val="dk1"/>
              </a:buClr>
              <a:buSzPts val="2700"/>
              <a:buChar char="•"/>
              <a:defRPr/>
            </a:lvl2pPr>
            <a:lvl3pPr marL="1371600" lvl="2" indent="-400050" algn="l" rtl="0">
              <a:lnSpc>
                <a:spcPct val="90000"/>
              </a:lnSpc>
              <a:spcBef>
                <a:spcPts val="800"/>
              </a:spcBef>
              <a:spcAft>
                <a:spcPts val="0"/>
              </a:spcAft>
              <a:buClr>
                <a:schemeClr val="dk1"/>
              </a:buClr>
              <a:buSzPts val="2700"/>
              <a:buChar char="•"/>
              <a:defRPr/>
            </a:lvl3pPr>
            <a:lvl4pPr marL="1828800" lvl="3" indent="-400050" algn="l" rtl="0">
              <a:lnSpc>
                <a:spcPct val="90000"/>
              </a:lnSpc>
              <a:spcBef>
                <a:spcPts val="800"/>
              </a:spcBef>
              <a:spcAft>
                <a:spcPts val="0"/>
              </a:spcAft>
              <a:buClr>
                <a:schemeClr val="dk1"/>
              </a:buClr>
              <a:buSzPts val="2700"/>
              <a:buChar char="•"/>
              <a:defRPr/>
            </a:lvl4pPr>
            <a:lvl5pPr marL="2286000" lvl="4" indent="-400050" algn="l" rtl="0">
              <a:lnSpc>
                <a:spcPct val="90000"/>
              </a:lnSpc>
              <a:spcBef>
                <a:spcPts val="800"/>
              </a:spcBef>
              <a:spcAft>
                <a:spcPts val="0"/>
              </a:spcAft>
              <a:buClr>
                <a:schemeClr val="dk1"/>
              </a:buClr>
              <a:buSzPts val="2700"/>
              <a:buChar char="•"/>
              <a:defRPr/>
            </a:lvl5pPr>
            <a:lvl6pPr marL="2743200" lvl="5" indent="-400050" algn="l" rtl="0">
              <a:lnSpc>
                <a:spcPct val="90000"/>
              </a:lnSpc>
              <a:spcBef>
                <a:spcPts val="800"/>
              </a:spcBef>
              <a:spcAft>
                <a:spcPts val="0"/>
              </a:spcAft>
              <a:buClr>
                <a:schemeClr val="dk1"/>
              </a:buClr>
              <a:buSzPts val="2700"/>
              <a:buChar char="•"/>
              <a:defRPr/>
            </a:lvl6pPr>
            <a:lvl7pPr marL="3200400" lvl="6" indent="-400050" algn="l" rtl="0">
              <a:lnSpc>
                <a:spcPct val="90000"/>
              </a:lnSpc>
              <a:spcBef>
                <a:spcPts val="800"/>
              </a:spcBef>
              <a:spcAft>
                <a:spcPts val="0"/>
              </a:spcAft>
              <a:buClr>
                <a:schemeClr val="dk1"/>
              </a:buClr>
              <a:buSzPts val="2700"/>
              <a:buChar char="•"/>
              <a:defRPr/>
            </a:lvl7pPr>
            <a:lvl8pPr marL="3657600" lvl="7" indent="-400050" algn="l" rtl="0">
              <a:lnSpc>
                <a:spcPct val="90000"/>
              </a:lnSpc>
              <a:spcBef>
                <a:spcPts val="800"/>
              </a:spcBef>
              <a:spcAft>
                <a:spcPts val="0"/>
              </a:spcAft>
              <a:buClr>
                <a:schemeClr val="dk1"/>
              </a:buClr>
              <a:buSzPts val="2700"/>
              <a:buChar char="•"/>
              <a:defRPr/>
            </a:lvl8pPr>
            <a:lvl9pPr marL="4114800" lvl="8" indent="-400050" algn="l" rtl="0">
              <a:lnSpc>
                <a:spcPct val="90000"/>
              </a:lnSpc>
              <a:spcBef>
                <a:spcPts val="800"/>
              </a:spcBef>
              <a:spcAft>
                <a:spcPts val="0"/>
              </a:spcAft>
              <a:buClr>
                <a:schemeClr val="dk1"/>
              </a:buClr>
              <a:buSzPts val="2700"/>
              <a:buChar char="•"/>
              <a:defRPr/>
            </a:lvl9pPr>
          </a:lstStyle>
          <a:p>
            <a:endParaRPr/>
          </a:p>
        </p:txBody>
      </p:sp>
      <p:sp>
        <p:nvSpPr>
          <p:cNvPr id="90" name="Google Shape;90;p15"/>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91" name="Google Shape;91;p15"/>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92" name="Google Shape;92;p15"/>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1247775" y="2564607"/>
            <a:ext cx="15773400" cy="4279200"/>
          </a:xfrm>
          <a:prstGeom prst="rect">
            <a:avLst/>
          </a:prstGeom>
          <a:noFill/>
          <a:ln>
            <a:noFill/>
          </a:ln>
        </p:spPr>
        <p:txBody>
          <a:bodyPr spcFirstLastPara="1" wrap="square" lIns="137150" tIns="68550" rIns="137150" bIns="68550" anchor="b" anchorCtr="0">
            <a:normAutofit/>
          </a:bodyPr>
          <a:lstStyle>
            <a:lvl1pPr lvl="0" algn="l" rtl="0">
              <a:lnSpc>
                <a:spcPct val="90000"/>
              </a:lnSpc>
              <a:spcBef>
                <a:spcPts val="0"/>
              </a:spcBef>
              <a:spcAft>
                <a:spcPts val="0"/>
              </a:spcAft>
              <a:buClr>
                <a:schemeClr val="dk1"/>
              </a:buClr>
              <a:buSzPts val="9000"/>
              <a:buFont typeface="Calibri"/>
              <a:buNone/>
              <a:defRPr sz="9000"/>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95" name="Google Shape;95;p16"/>
          <p:cNvSpPr txBox="1">
            <a:spLocks noGrp="1"/>
          </p:cNvSpPr>
          <p:nvPr>
            <p:ph type="body" idx="1"/>
          </p:nvPr>
        </p:nvSpPr>
        <p:spPr>
          <a:xfrm>
            <a:off x="1247775" y="6884194"/>
            <a:ext cx="15773400" cy="2250600"/>
          </a:xfrm>
          <a:prstGeom prst="rect">
            <a:avLst/>
          </a:prstGeom>
          <a:noFill/>
          <a:ln>
            <a:noFill/>
          </a:ln>
        </p:spPr>
        <p:txBody>
          <a:bodyPr spcFirstLastPara="1" wrap="square" lIns="137150" tIns="68550" rIns="137150" bIns="68550" anchor="t" anchorCtr="0">
            <a:normAutofit/>
          </a:bodyPr>
          <a:lstStyle>
            <a:lvl1pPr marL="457200" lvl="0" indent="-228600" algn="l" rtl="0">
              <a:lnSpc>
                <a:spcPct val="90000"/>
              </a:lnSpc>
              <a:spcBef>
                <a:spcPts val="1500"/>
              </a:spcBef>
              <a:spcAft>
                <a:spcPts val="0"/>
              </a:spcAft>
              <a:buClr>
                <a:srgbClr val="888888"/>
              </a:buClr>
              <a:buSzPts val="3600"/>
              <a:buNone/>
              <a:defRPr sz="3600">
                <a:solidFill>
                  <a:srgbClr val="888888"/>
                </a:solidFill>
              </a:defRPr>
            </a:lvl1pPr>
            <a:lvl2pPr marL="914400" lvl="1" indent="-228600" algn="l" rtl="0">
              <a:lnSpc>
                <a:spcPct val="90000"/>
              </a:lnSpc>
              <a:spcBef>
                <a:spcPts val="800"/>
              </a:spcBef>
              <a:spcAft>
                <a:spcPts val="0"/>
              </a:spcAft>
              <a:buClr>
                <a:srgbClr val="888888"/>
              </a:buClr>
              <a:buSzPts val="3000"/>
              <a:buNone/>
              <a:defRPr sz="3000">
                <a:solidFill>
                  <a:srgbClr val="888888"/>
                </a:solidFill>
              </a:defRPr>
            </a:lvl2pPr>
            <a:lvl3pPr marL="1371600" lvl="2" indent="-228600" algn="l" rtl="0">
              <a:lnSpc>
                <a:spcPct val="90000"/>
              </a:lnSpc>
              <a:spcBef>
                <a:spcPts val="800"/>
              </a:spcBef>
              <a:spcAft>
                <a:spcPts val="0"/>
              </a:spcAft>
              <a:buClr>
                <a:srgbClr val="888888"/>
              </a:buClr>
              <a:buSzPts val="2700"/>
              <a:buNone/>
              <a:defRPr sz="2700">
                <a:solidFill>
                  <a:srgbClr val="888888"/>
                </a:solidFill>
              </a:defRPr>
            </a:lvl3pPr>
            <a:lvl4pPr marL="1828800" lvl="3" indent="-228600" algn="l" rtl="0">
              <a:lnSpc>
                <a:spcPct val="90000"/>
              </a:lnSpc>
              <a:spcBef>
                <a:spcPts val="800"/>
              </a:spcBef>
              <a:spcAft>
                <a:spcPts val="0"/>
              </a:spcAft>
              <a:buClr>
                <a:srgbClr val="888888"/>
              </a:buClr>
              <a:buSzPts val="2400"/>
              <a:buNone/>
              <a:defRPr sz="2400">
                <a:solidFill>
                  <a:srgbClr val="888888"/>
                </a:solidFill>
              </a:defRPr>
            </a:lvl4pPr>
            <a:lvl5pPr marL="2286000" lvl="4" indent="-228600" algn="l" rtl="0">
              <a:lnSpc>
                <a:spcPct val="90000"/>
              </a:lnSpc>
              <a:spcBef>
                <a:spcPts val="800"/>
              </a:spcBef>
              <a:spcAft>
                <a:spcPts val="0"/>
              </a:spcAft>
              <a:buClr>
                <a:srgbClr val="888888"/>
              </a:buClr>
              <a:buSzPts val="2400"/>
              <a:buNone/>
              <a:defRPr sz="2400">
                <a:solidFill>
                  <a:srgbClr val="888888"/>
                </a:solidFill>
              </a:defRPr>
            </a:lvl5pPr>
            <a:lvl6pPr marL="2743200" lvl="5" indent="-228600" algn="l" rtl="0">
              <a:lnSpc>
                <a:spcPct val="90000"/>
              </a:lnSpc>
              <a:spcBef>
                <a:spcPts val="800"/>
              </a:spcBef>
              <a:spcAft>
                <a:spcPts val="0"/>
              </a:spcAft>
              <a:buClr>
                <a:srgbClr val="888888"/>
              </a:buClr>
              <a:buSzPts val="2400"/>
              <a:buNone/>
              <a:defRPr sz="2400">
                <a:solidFill>
                  <a:srgbClr val="888888"/>
                </a:solidFill>
              </a:defRPr>
            </a:lvl6pPr>
            <a:lvl7pPr marL="3200400" lvl="6" indent="-228600" algn="l" rtl="0">
              <a:lnSpc>
                <a:spcPct val="90000"/>
              </a:lnSpc>
              <a:spcBef>
                <a:spcPts val="800"/>
              </a:spcBef>
              <a:spcAft>
                <a:spcPts val="0"/>
              </a:spcAft>
              <a:buClr>
                <a:srgbClr val="888888"/>
              </a:buClr>
              <a:buSzPts val="2400"/>
              <a:buNone/>
              <a:defRPr sz="2400">
                <a:solidFill>
                  <a:srgbClr val="888888"/>
                </a:solidFill>
              </a:defRPr>
            </a:lvl7pPr>
            <a:lvl8pPr marL="3657600" lvl="7" indent="-228600" algn="l" rtl="0">
              <a:lnSpc>
                <a:spcPct val="90000"/>
              </a:lnSpc>
              <a:spcBef>
                <a:spcPts val="800"/>
              </a:spcBef>
              <a:spcAft>
                <a:spcPts val="0"/>
              </a:spcAft>
              <a:buClr>
                <a:srgbClr val="888888"/>
              </a:buClr>
              <a:buSzPts val="2400"/>
              <a:buNone/>
              <a:defRPr sz="2400">
                <a:solidFill>
                  <a:srgbClr val="888888"/>
                </a:solidFill>
              </a:defRPr>
            </a:lvl8pPr>
            <a:lvl9pPr marL="4114800" lvl="8" indent="-228600" algn="l" rtl="0">
              <a:lnSpc>
                <a:spcPct val="90000"/>
              </a:lnSpc>
              <a:spcBef>
                <a:spcPts val="800"/>
              </a:spcBef>
              <a:spcAft>
                <a:spcPts val="0"/>
              </a:spcAft>
              <a:buClr>
                <a:srgbClr val="888888"/>
              </a:buClr>
              <a:buSzPts val="2400"/>
              <a:buNone/>
              <a:defRPr sz="2400">
                <a:solidFill>
                  <a:srgbClr val="888888"/>
                </a:solidFill>
              </a:defRPr>
            </a:lvl9pPr>
          </a:lstStyle>
          <a:p>
            <a:endParaRPr/>
          </a:p>
        </p:txBody>
      </p:sp>
      <p:sp>
        <p:nvSpPr>
          <p:cNvPr id="96" name="Google Shape;96;p16"/>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97" name="Google Shape;97;p16"/>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98" name="Google Shape;98;p16"/>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1257300" y="547688"/>
            <a:ext cx="15773400" cy="1988700"/>
          </a:xfrm>
          <a:prstGeom prst="rect">
            <a:avLst/>
          </a:prstGeom>
          <a:noFill/>
          <a:ln>
            <a:noFill/>
          </a:ln>
        </p:spPr>
        <p:txBody>
          <a:bodyPr spcFirstLastPara="1" wrap="square" lIns="137150" tIns="68550" rIns="137150" bIns="68550" anchor="ctr" anchorCtr="0">
            <a:normAutofit/>
          </a:bodyPr>
          <a:lstStyle>
            <a:lvl1pPr lvl="0" algn="l" rtl="0">
              <a:lnSpc>
                <a:spcPct val="90000"/>
              </a:lnSpc>
              <a:spcBef>
                <a:spcPts val="0"/>
              </a:spcBef>
              <a:spcAft>
                <a:spcPts val="0"/>
              </a:spcAft>
              <a:buClr>
                <a:schemeClr val="dk1"/>
              </a:buClr>
              <a:buSzPts val="27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101" name="Google Shape;101;p17"/>
          <p:cNvSpPr txBox="1">
            <a:spLocks noGrp="1"/>
          </p:cNvSpPr>
          <p:nvPr>
            <p:ph type="body" idx="1"/>
          </p:nvPr>
        </p:nvSpPr>
        <p:spPr>
          <a:xfrm>
            <a:off x="1257300" y="2738438"/>
            <a:ext cx="7772400" cy="6526800"/>
          </a:xfrm>
          <a:prstGeom prst="rect">
            <a:avLst/>
          </a:prstGeom>
          <a:noFill/>
          <a:ln>
            <a:noFill/>
          </a:ln>
        </p:spPr>
        <p:txBody>
          <a:bodyPr spcFirstLastPara="1" wrap="square" lIns="137150" tIns="68550" rIns="137150" bIns="68550" anchor="t" anchorCtr="0">
            <a:normAutofit/>
          </a:bodyPr>
          <a:lstStyle>
            <a:lvl1pPr marL="457200" lvl="0" indent="-400050" algn="l" rtl="0">
              <a:lnSpc>
                <a:spcPct val="90000"/>
              </a:lnSpc>
              <a:spcBef>
                <a:spcPts val="1500"/>
              </a:spcBef>
              <a:spcAft>
                <a:spcPts val="0"/>
              </a:spcAft>
              <a:buClr>
                <a:schemeClr val="dk1"/>
              </a:buClr>
              <a:buSzPts val="2700"/>
              <a:buChar char="•"/>
              <a:defRPr/>
            </a:lvl1pPr>
            <a:lvl2pPr marL="914400" lvl="1" indent="-400050" algn="l" rtl="0">
              <a:lnSpc>
                <a:spcPct val="90000"/>
              </a:lnSpc>
              <a:spcBef>
                <a:spcPts val="800"/>
              </a:spcBef>
              <a:spcAft>
                <a:spcPts val="0"/>
              </a:spcAft>
              <a:buClr>
                <a:schemeClr val="dk1"/>
              </a:buClr>
              <a:buSzPts val="2700"/>
              <a:buChar char="•"/>
              <a:defRPr/>
            </a:lvl2pPr>
            <a:lvl3pPr marL="1371600" lvl="2" indent="-400050" algn="l" rtl="0">
              <a:lnSpc>
                <a:spcPct val="90000"/>
              </a:lnSpc>
              <a:spcBef>
                <a:spcPts val="800"/>
              </a:spcBef>
              <a:spcAft>
                <a:spcPts val="0"/>
              </a:spcAft>
              <a:buClr>
                <a:schemeClr val="dk1"/>
              </a:buClr>
              <a:buSzPts val="2700"/>
              <a:buChar char="•"/>
              <a:defRPr/>
            </a:lvl3pPr>
            <a:lvl4pPr marL="1828800" lvl="3" indent="-400050" algn="l" rtl="0">
              <a:lnSpc>
                <a:spcPct val="90000"/>
              </a:lnSpc>
              <a:spcBef>
                <a:spcPts val="800"/>
              </a:spcBef>
              <a:spcAft>
                <a:spcPts val="0"/>
              </a:spcAft>
              <a:buClr>
                <a:schemeClr val="dk1"/>
              </a:buClr>
              <a:buSzPts val="2700"/>
              <a:buChar char="•"/>
              <a:defRPr/>
            </a:lvl4pPr>
            <a:lvl5pPr marL="2286000" lvl="4" indent="-400050" algn="l" rtl="0">
              <a:lnSpc>
                <a:spcPct val="90000"/>
              </a:lnSpc>
              <a:spcBef>
                <a:spcPts val="800"/>
              </a:spcBef>
              <a:spcAft>
                <a:spcPts val="0"/>
              </a:spcAft>
              <a:buClr>
                <a:schemeClr val="dk1"/>
              </a:buClr>
              <a:buSzPts val="2700"/>
              <a:buChar char="•"/>
              <a:defRPr/>
            </a:lvl5pPr>
            <a:lvl6pPr marL="2743200" lvl="5" indent="-400050" algn="l" rtl="0">
              <a:lnSpc>
                <a:spcPct val="90000"/>
              </a:lnSpc>
              <a:spcBef>
                <a:spcPts val="800"/>
              </a:spcBef>
              <a:spcAft>
                <a:spcPts val="0"/>
              </a:spcAft>
              <a:buClr>
                <a:schemeClr val="dk1"/>
              </a:buClr>
              <a:buSzPts val="2700"/>
              <a:buChar char="•"/>
              <a:defRPr/>
            </a:lvl6pPr>
            <a:lvl7pPr marL="3200400" lvl="6" indent="-400050" algn="l" rtl="0">
              <a:lnSpc>
                <a:spcPct val="90000"/>
              </a:lnSpc>
              <a:spcBef>
                <a:spcPts val="800"/>
              </a:spcBef>
              <a:spcAft>
                <a:spcPts val="0"/>
              </a:spcAft>
              <a:buClr>
                <a:schemeClr val="dk1"/>
              </a:buClr>
              <a:buSzPts val="2700"/>
              <a:buChar char="•"/>
              <a:defRPr/>
            </a:lvl7pPr>
            <a:lvl8pPr marL="3657600" lvl="7" indent="-400050" algn="l" rtl="0">
              <a:lnSpc>
                <a:spcPct val="90000"/>
              </a:lnSpc>
              <a:spcBef>
                <a:spcPts val="800"/>
              </a:spcBef>
              <a:spcAft>
                <a:spcPts val="0"/>
              </a:spcAft>
              <a:buClr>
                <a:schemeClr val="dk1"/>
              </a:buClr>
              <a:buSzPts val="2700"/>
              <a:buChar char="•"/>
              <a:defRPr/>
            </a:lvl8pPr>
            <a:lvl9pPr marL="4114800" lvl="8" indent="-400050" algn="l" rtl="0">
              <a:lnSpc>
                <a:spcPct val="90000"/>
              </a:lnSpc>
              <a:spcBef>
                <a:spcPts val="800"/>
              </a:spcBef>
              <a:spcAft>
                <a:spcPts val="0"/>
              </a:spcAft>
              <a:buClr>
                <a:schemeClr val="dk1"/>
              </a:buClr>
              <a:buSzPts val="2700"/>
              <a:buChar char="•"/>
              <a:defRPr/>
            </a:lvl9pPr>
          </a:lstStyle>
          <a:p>
            <a:endParaRPr/>
          </a:p>
        </p:txBody>
      </p:sp>
      <p:sp>
        <p:nvSpPr>
          <p:cNvPr id="102" name="Google Shape;102;p17"/>
          <p:cNvSpPr txBox="1">
            <a:spLocks noGrp="1"/>
          </p:cNvSpPr>
          <p:nvPr>
            <p:ph type="body" idx="2"/>
          </p:nvPr>
        </p:nvSpPr>
        <p:spPr>
          <a:xfrm>
            <a:off x="9258300" y="2738438"/>
            <a:ext cx="7772400" cy="6526800"/>
          </a:xfrm>
          <a:prstGeom prst="rect">
            <a:avLst/>
          </a:prstGeom>
          <a:noFill/>
          <a:ln>
            <a:noFill/>
          </a:ln>
        </p:spPr>
        <p:txBody>
          <a:bodyPr spcFirstLastPara="1" wrap="square" lIns="137150" tIns="68550" rIns="137150" bIns="68550" anchor="t" anchorCtr="0">
            <a:normAutofit/>
          </a:bodyPr>
          <a:lstStyle>
            <a:lvl1pPr marL="457200" lvl="0" indent="-400050" algn="l" rtl="0">
              <a:lnSpc>
                <a:spcPct val="90000"/>
              </a:lnSpc>
              <a:spcBef>
                <a:spcPts val="1500"/>
              </a:spcBef>
              <a:spcAft>
                <a:spcPts val="0"/>
              </a:spcAft>
              <a:buClr>
                <a:schemeClr val="dk1"/>
              </a:buClr>
              <a:buSzPts val="2700"/>
              <a:buChar char="•"/>
              <a:defRPr/>
            </a:lvl1pPr>
            <a:lvl2pPr marL="914400" lvl="1" indent="-400050" algn="l" rtl="0">
              <a:lnSpc>
                <a:spcPct val="90000"/>
              </a:lnSpc>
              <a:spcBef>
                <a:spcPts val="800"/>
              </a:spcBef>
              <a:spcAft>
                <a:spcPts val="0"/>
              </a:spcAft>
              <a:buClr>
                <a:schemeClr val="dk1"/>
              </a:buClr>
              <a:buSzPts val="2700"/>
              <a:buChar char="•"/>
              <a:defRPr/>
            </a:lvl2pPr>
            <a:lvl3pPr marL="1371600" lvl="2" indent="-400050" algn="l" rtl="0">
              <a:lnSpc>
                <a:spcPct val="90000"/>
              </a:lnSpc>
              <a:spcBef>
                <a:spcPts val="800"/>
              </a:spcBef>
              <a:spcAft>
                <a:spcPts val="0"/>
              </a:spcAft>
              <a:buClr>
                <a:schemeClr val="dk1"/>
              </a:buClr>
              <a:buSzPts val="2700"/>
              <a:buChar char="•"/>
              <a:defRPr/>
            </a:lvl3pPr>
            <a:lvl4pPr marL="1828800" lvl="3" indent="-400050" algn="l" rtl="0">
              <a:lnSpc>
                <a:spcPct val="90000"/>
              </a:lnSpc>
              <a:spcBef>
                <a:spcPts val="800"/>
              </a:spcBef>
              <a:spcAft>
                <a:spcPts val="0"/>
              </a:spcAft>
              <a:buClr>
                <a:schemeClr val="dk1"/>
              </a:buClr>
              <a:buSzPts val="2700"/>
              <a:buChar char="•"/>
              <a:defRPr/>
            </a:lvl4pPr>
            <a:lvl5pPr marL="2286000" lvl="4" indent="-400050" algn="l" rtl="0">
              <a:lnSpc>
                <a:spcPct val="90000"/>
              </a:lnSpc>
              <a:spcBef>
                <a:spcPts val="800"/>
              </a:spcBef>
              <a:spcAft>
                <a:spcPts val="0"/>
              </a:spcAft>
              <a:buClr>
                <a:schemeClr val="dk1"/>
              </a:buClr>
              <a:buSzPts val="2700"/>
              <a:buChar char="•"/>
              <a:defRPr/>
            </a:lvl5pPr>
            <a:lvl6pPr marL="2743200" lvl="5" indent="-400050" algn="l" rtl="0">
              <a:lnSpc>
                <a:spcPct val="90000"/>
              </a:lnSpc>
              <a:spcBef>
                <a:spcPts val="800"/>
              </a:spcBef>
              <a:spcAft>
                <a:spcPts val="0"/>
              </a:spcAft>
              <a:buClr>
                <a:schemeClr val="dk1"/>
              </a:buClr>
              <a:buSzPts val="2700"/>
              <a:buChar char="•"/>
              <a:defRPr/>
            </a:lvl6pPr>
            <a:lvl7pPr marL="3200400" lvl="6" indent="-400050" algn="l" rtl="0">
              <a:lnSpc>
                <a:spcPct val="90000"/>
              </a:lnSpc>
              <a:spcBef>
                <a:spcPts val="800"/>
              </a:spcBef>
              <a:spcAft>
                <a:spcPts val="0"/>
              </a:spcAft>
              <a:buClr>
                <a:schemeClr val="dk1"/>
              </a:buClr>
              <a:buSzPts val="2700"/>
              <a:buChar char="•"/>
              <a:defRPr/>
            </a:lvl7pPr>
            <a:lvl8pPr marL="3657600" lvl="7" indent="-400050" algn="l" rtl="0">
              <a:lnSpc>
                <a:spcPct val="90000"/>
              </a:lnSpc>
              <a:spcBef>
                <a:spcPts val="800"/>
              </a:spcBef>
              <a:spcAft>
                <a:spcPts val="0"/>
              </a:spcAft>
              <a:buClr>
                <a:schemeClr val="dk1"/>
              </a:buClr>
              <a:buSzPts val="2700"/>
              <a:buChar char="•"/>
              <a:defRPr/>
            </a:lvl8pPr>
            <a:lvl9pPr marL="4114800" lvl="8" indent="-400050" algn="l" rtl="0">
              <a:lnSpc>
                <a:spcPct val="90000"/>
              </a:lnSpc>
              <a:spcBef>
                <a:spcPts val="800"/>
              </a:spcBef>
              <a:spcAft>
                <a:spcPts val="0"/>
              </a:spcAft>
              <a:buClr>
                <a:schemeClr val="dk1"/>
              </a:buClr>
              <a:buSzPts val="2700"/>
              <a:buChar char="•"/>
              <a:defRPr/>
            </a:lvl9pPr>
          </a:lstStyle>
          <a:p>
            <a:endParaRPr/>
          </a:p>
        </p:txBody>
      </p:sp>
      <p:sp>
        <p:nvSpPr>
          <p:cNvPr id="103" name="Google Shape;103;p17"/>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04" name="Google Shape;104;p17"/>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05" name="Google Shape;105;p17"/>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1259682" y="547688"/>
            <a:ext cx="15773400" cy="1988700"/>
          </a:xfrm>
          <a:prstGeom prst="rect">
            <a:avLst/>
          </a:prstGeom>
          <a:noFill/>
          <a:ln>
            <a:noFill/>
          </a:ln>
        </p:spPr>
        <p:txBody>
          <a:bodyPr spcFirstLastPara="1" wrap="square" lIns="137150" tIns="68550" rIns="137150" bIns="68550" anchor="ctr" anchorCtr="0">
            <a:normAutofit/>
          </a:bodyPr>
          <a:lstStyle>
            <a:lvl1pPr lvl="0" algn="l" rtl="0">
              <a:lnSpc>
                <a:spcPct val="90000"/>
              </a:lnSpc>
              <a:spcBef>
                <a:spcPts val="0"/>
              </a:spcBef>
              <a:spcAft>
                <a:spcPts val="0"/>
              </a:spcAft>
              <a:buClr>
                <a:schemeClr val="dk1"/>
              </a:buClr>
              <a:buSzPts val="27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108" name="Google Shape;108;p18"/>
          <p:cNvSpPr txBox="1">
            <a:spLocks noGrp="1"/>
          </p:cNvSpPr>
          <p:nvPr>
            <p:ph type="body" idx="1"/>
          </p:nvPr>
        </p:nvSpPr>
        <p:spPr>
          <a:xfrm>
            <a:off x="1259682" y="2521745"/>
            <a:ext cx="7737000" cy="1235700"/>
          </a:xfrm>
          <a:prstGeom prst="rect">
            <a:avLst/>
          </a:prstGeom>
          <a:noFill/>
          <a:ln>
            <a:noFill/>
          </a:ln>
        </p:spPr>
        <p:txBody>
          <a:bodyPr spcFirstLastPara="1" wrap="square" lIns="137150" tIns="68550" rIns="137150" bIns="68550" anchor="b" anchorCtr="0">
            <a:normAutofit/>
          </a:bodyPr>
          <a:lstStyle>
            <a:lvl1pPr marL="457200" lvl="0" indent="-228600" algn="l" rtl="0">
              <a:lnSpc>
                <a:spcPct val="90000"/>
              </a:lnSpc>
              <a:spcBef>
                <a:spcPts val="1500"/>
              </a:spcBef>
              <a:spcAft>
                <a:spcPts val="0"/>
              </a:spcAft>
              <a:buClr>
                <a:schemeClr val="dk1"/>
              </a:buClr>
              <a:buSzPts val="3600"/>
              <a:buNone/>
              <a:defRPr sz="3600" b="1"/>
            </a:lvl1pPr>
            <a:lvl2pPr marL="914400" lvl="1" indent="-228600" algn="l" rtl="0">
              <a:lnSpc>
                <a:spcPct val="90000"/>
              </a:lnSpc>
              <a:spcBef>
                <a:spcPts val="800"/>
              </a:spcBef>
              <a:spcAft>
                <a:spcPts val="0"/>
              </a:spcAft>
              <a:buClr>
                <a:schemeClr val="dk1"/>
              </a:buClr>
              <a:buSzPts val="3000"/>
              <a:buNone/>
              <a:defRPr sz="3000" b="1"/>
            </a:lvl2pPr>
            <a:lvl3pPr marL="1371600" lvl="2" indent="-228600" algn="l" rtl="0">
              <a:lnSpc>
                <a:spcPct val="90000"/>
              </a:lnSpc>
              <a:spcBef>
                <a:spcPts val="800"/>
              </a:spcBef>
              <a:spcAft>
                <a:spcPts val="0"/>
              </a:spcAft>
              <a:buClr>
                <a:schemeClr val="dk1"/>
              </a:buClr>
              <a:buSzPts val="2700"/>
              <a:buNone/>
              <a:defRPr sz="2700" b="1"/>
            </a:lvl3pPr>
            <a:lvl4pPr marL="1828800" lvl="3" indent="-228600" algn="l" rtl="0">
              <a:lnSpc>
                <a:spcPct val="90000"/>
              </a:lnSpc>
              <a:spcBef>
                <a:spcPts val="800"/>
              </a:spcBef>
              <a:spcAft>
                <a:spcPts val="0"/>
              </a:spcAft>
              <a:buClr>
                <a:schemeClr val="dk1"/>
              </a:buClr>
              <a:buSzPts val="2400"/>
              <a:buNone/>
              <a:defRPr sz="2400" b="1"/>
            </a:lvl4pPr>
            <a:lvl5pPr marL="2286000" lvl="4" indent="-228600" algn="l" rtl="0">
              <a:lnSpc>
                <a:spcPct val="90000"/>
              </a:lnSpc>
              <a:spcBef>
                <a:spcPts val="800"/>
              </a:spcBef>
              <a:spcAft>
                <a:spcPts val="0"/>
              </a:spcAft>
              <a:buClr>
                <a:schemeClr val="dk1"/>
              </a:buClr>
              <a:buSzPts val="2400"/>
              <a:buNone/>
              <a:defRPr sz="2400" b="1"/>
            </a:lvl5pPr>
            <a:lvl6pPr marL="2743200" lvl="5" indent="-228600" algn="l" rtl="0">
              <a:lnSpc>
                <a:spcPct val="90000"/>
              </a:lnSpc>
              <a:spcBef>
                <a:spcPts val="800"/>
              </a:spcBef>
              <a:spcAft>
                <a:spcPts val="0"/>
              </a:spcAft>
              <a:buClr>
                <a:schemeClr val="dk1"/>
              </a:buClr>
              <a:buSzPts val="2400"/>
              <a:buNone/>
              <a:defRPr sz="2400" b="1"/>
            </a:lvl6pPr>
            <a:lvl7pPr marL="3200400" lvl="6" indent="-228600" algn="l" rtl="0">
              <a:lnSpc>
                <a:spcPct val="90000"/>
              </a:lnSpc>
              <a:spcBef>
                <a:spcPts val="800"/>
              </a:spcBef>
              <a:spcAft>
                <a:spcPts val="0"/>
              </a:spcAft>
              <a:buClr>
                <a:schemeClr val="dk1"/>
              </a:buClr>
              <a:buSzPts val="2400"/>
              <a:buNone/>
              <a:defRPr sz="2400" b="1"/>
            </a:lvl7pPr>
            <a:lvl8pPr marL="3657600" lvl="7" indent="-228600" algn="l" rtl="0">
              <a:lnSpc>
                <a:spcPct val="90000"/>
              </a:lnSpc>
              <a:spcBef>
                <a:spcPts val="800"/>
              </a:spcBef>
              <a:spcAft>
                <a:spcPts val="0"/>
              </a:spcAft>
              <a:buClr>
                <a:schemeClr val="dk1"/>
              </a:buClr>
              <a:buSzPts val="2400"/>
              <a:buNone/>
              <a:defRPr sz="2400" b="1"/>
            </a:lvl8pPr>
            <a:lvl9pPr marL="4114800" lvl="8" indent="-228600" algn="l" rtl="0">
              <a:lnSpc>
                <a:spcPct val="90000"/>
              </a:lnSpc>
              <a:spcBef>
                <a:spcPts val="800"/>
              </a:spcBef>
              <a:spcAft>
                <a:spcPts val="0"/>
              </a:spcAft>
              <a:buClr>
                <a:schemeClr val="dk1"/>
              </a:buClr>
              <a:buSzPts val="2400"/>
              <a:buNone/>
              <a:defRPr sz="2400" b="1"/>
            </a:lvl9pPr>
          </a:lstStyle>
          <a:p>
            <a:endParaRPr/>
          </a:p>
        </p:txBody>
      </p:sp>
      <p:sp>
        <p:nvSpPr>
          <p:cNvPr id="109" name="Google Shape;109;p18"/>
          <p:cNvSpPr txBox="1">
            <a:spLocks noGrp="1"/>
          </p:cNvSpPr>
          <p:nvPr>
            <p:ph type="body" idx="2"/>
          </p:nvPr>
        </p:nvSpPr>
        <p:spPr>
          <a:xfrm>
            <a:off x="1259682" y="3757613"/>
            <a:ext cx="7737000" cy="5526900"/>
          </a:xfrm>
          <a:prstGeom prst="rect">
            <a:avLst/>
          </a:prstGeom>
          <a:noFill/>
          <a:ln>
            <a:noFill/>
          </a:ln>
        </p:spPr>
        <p:txBody>
          <a:bodyPr spcFirstLastPara="1" wrap="square" lIns="137150" tIns="68550" rIns="137150" bIns="68550" anchor="t" anchorCtr="0">
            <a:normAutofit/>
          </a:bodyPr>
          <a:lstStyle>
            <a:lvl1pPr marL="457200" lvl="0" indent="-400050" algn="l" rtl="0">
              <a:lnSpc>
                <a:spcPct val="90000"/>
              </a:lnSpc>
              <a:spcBef>
                <a:spcPts val="1500"/>
              </a:spcBef>
              <a:spcAft>
                <a:spcPts val="0"/>
              </a:spcAft>
              <a:buClr>
                <a:schemeClr val="dk1"/>
              </a:buClr>
              <a:buSzPts val="2700"/>
              <a:buChar char="•"/>
              <a:defRPr/>
            </a:lvl1pPr>
            <a:lvl2pPr marL="914400" lvl="1" indent="-400050" algn="l" rtl="0">
              <a:lnSpc>
                <a:spcPct val="90000"/>
              </a:lnSpc>
              <a:spcBef>
                <a:spcPts val="800"/>
              </a:spcBef>
              <a:spcAft>
                <a:spcPts val="0"/>
              </a:spcAft>
              <a:buClr>
                <a:schemeClr val="dk1"/>
              </a:buClr>
              <a:buSzPts val="2700"/>
              <a:buChar char="•"/>
              <a:defRPr/>
            </a:lvl2pPr>
            <a:lvl3pPr marL="1371600" lvl="2" indent="-400050" algn="l" rtl="0">
              <a:lnSpc>
                <a:spcPct val="90000"/>
              </a:lnSpc>
              <a:spcBef>
                <a:spcPts val="800"/>
              </a:spcBef>
              <a:spcAft>
                <a:spcPts val="0"/>
              </a:spcAft>
              <a:buClr>
                <a:schemeClr val="dk1"/>
              </a:buClr>
              <a:buSzPts val="2700"/>
              <a:buChar char="•"/>
              <a:defRPr/>
            </a:lvl3pPr>
            <a:lvl4pPr marL="1828800" lvl="3" indent="-400050" algn="l" rtl="0">
              <a:lnSpc>
                <a:spcPct val="90000"/>
              </a:lnSpc>
              <a:spcBef>
                <a:spcPts val="800"/>
              </a:spcBef>
              <a:spcAft>
                <a:spcPts val="0"/>
              </a:spcAft>
              <a:buClr>
                <a:schemeClr val="dk1"/>
              </a:buClr>
              <a:buSzPts val="2700"/>
              <a:buChar char="•"/>
              <a:defRPr/>
            </a:lvl4pPr>
            <a:lvl5pPr marL="2286000" lvl="4" indent="-400050" algn="l" rtl="0">
              <a:lnSpc>
                <a:spcPct val="90000"/>
              </a:lnSpc>
              <a:spcBef>
                <a:spcPts val="800"/>
              </a:spcBef>
              <a:spcAft>
                <a:spcPts val="0"/>
              </a:spcAft>
              <a:buClr>
                <a:schemeClr val="dk1"/>
              </a:buClr>
              <a:buSzPts val="2700"/>
              <a:buChar char="•"/>
              <a:defRPr/>
            </a:lvl5pPr>
            <a:lvl6pPr marL="2743200" lvl="5" indent="-400050" algn="l" rtl="0">
              <a:lnSpc>
                <a:spcPct val="90000"/>
              </a:lnSpc>
              <a:spcBef>
                <a:spcPts val="800"/>
              </a:spcBef>
              <a:spcAft>
                <a:spcPts val="0"/>
              </a:spcAft>
              <a:buClr>
                <a:schemeClr val="dk1"/>
              </a:buClr>
              <a:buSzPts val="2700"/>
              <a:buChar char="•"/>
              <a:defRPr/>
            </a:lvl6pPr>
            <a:lvl7pPr marL="3200400" lvl="6" indent="-400050" algn="l" rtl="0">
              <a:lnSpc>
                <a:spcPct val="90000"/>
              </a:lnSpc>
              <a:spcBef>
                <a:spcPts val="800"/>
              </a:spcBef>
              <a:spcAft>
                <a:spcPts val="0"/>
              </a:spcAft>
              <a:buClr>
                <a:schemeClr val="dk1"/>
              </a:buClr>
              <a:buSzPts val="2700"/>
              <a:buChar char="•"/>
              <a:defRPr/>
            </a:lvl7pPr>
            <a:lvl8pPr marL="3657600" lvl="7" indent="-400050" algn="l" rtl="0">
              <a:lnSpc>
                <a:spcPct val="90000"/>
              </a:lnSpc>
              <a:spcBef>
                <a:spcPts val="800"/>
              </a:spcBef>
              <a:spcAft>
                <a:spcPts val="0"/>
              </a:spcAft>
              <a:buClr>
                <a:schemeClr val="dk1"/>
              </a:buClr>
              <a:buSzPts val="2700"/>
              <a:buChar char="•"/>
              <a:defRPr/>
            </a:lvl8pPr>
            <a:lvl9pPr marL="4114800" lvl="8" indent="-400050" algn="l" rtl="0">
              <a:lnSpc>
                <a:spcPct val="90000"/>
              </a:lnSpc>
              <a:spcBef>
                <a:spcPts val="800"/>
              </a:spcBef>
              <a:spcAft>
                <a:spcPts val="0"/>
              </a:spcAft>
              <a:buClr>
                <a:schemeClr val="dk1"/>
              </a:buClr>
              <a:buSzPts val="2700"/>
              <a:buChar char="•"/>
              <a:defRPr/>
            </a:lvl9pPr>
          </a:lstStyle>
          <a:p>
            <a:endParaRPr/>
          </a:p>
        </p:txBody>
      </p:sp>
      <p:sp>
        <p:nvSpPr>
          <p:cNvPr id="110" name="Google Shape;110;p18"/>
          <p:cNvSpPr txBox="1">
            <a:spLocks noGrp="1"/>
          </p:cNvSpPr>
          <p:nvPr>
            <p:ph type="body" idx="3"/>
          </p:nvPr>
        </p:nvSpPr>
        <p:spPr>
          <a:xfrm>
            <a:off x="9258300" y="2521745"/>
            <a:ext cx="7774500" cy="1235700"/>
          </a:xfrm>
          <a:prstGeom prst="rect">
            <a:avLst/>
          </a:prstGeom>
          <a:noFill/>
          <a:ln>
            <a:noFill/>
          </a:ln>
        </p:spPr>
        <p:txBody>
          <a:bodyPr spcFirstLastPara="1" wrap="square" lIns="137150" tIns="68550" rIns="137150" bIns="68550" anchor="b" anchorCtr="0">
            <a:normAutofit/>
          </a:bodyPr>
          <a:lstStyle>
            <a:lvl1pPr marL="457200" lvl="0" indent="-228600" algn="l" rtl="0">
              <a:lnSpc>
                <a:spcPct val="90000"/>
              </a:lnSpc>
              <a:spcBef>
                <a:spcPts val="1500"/>
              </a:spcBef>
              <a:spcAft>
                <a:spcPts val="0"/>
              </a:spcAft>
              <a:buClr>
                <a:schemeClr val="dk1"/>
              </a:buClr>
              <a:buSzPts val="3600"/>
              <a:buNone/>
              <a:defRPr sz="3600" b="1"/>
            </a:lvl1pPr>
            <a:lvl2pPr marL="914400" lvl="1" indent="-228600" algn="l" rtl="0">
              <a:lnSpc>
                <a:spcPct val="90000"/>
              </a:lnSpc>
              <a:spcBef>
                <a:spcPts val="800"/>
              </a:spcBef>
              <a:spcAft>
                <a:spcPts val="0"/>
              </a:spcAft>
              <a:buClr>
                <a:schemeClr val="dk1"/>
              </a:buClr>
              <a:buSzPts val="3000"/>
              <a:buNone/>
              <a:defRPr sz="3000" b="1"/>
            </a:lvl2pPr>
            <a:lvl3pPr marL="1371600" lvl="2" indent="-228600" algn="l" rtl="0">
              <a:lnSpc>
                <a:spcPct val="90000"/>
              </a:lnSpc>
              <a:spcBef>
                <a:spcPts val="800"/>
              </a:spcBef>
              <a:spcAft>
                <a:spcPts val="0"/>
              </a:spcAft>
              <a:buClr>
                <a:schemeClr val="dk1"/>
              </a:buClr>
              <a:buSzPts val="2700"/>
              <a:buNone/>
              <a:defRPr sz="2700" b="1"/>
            </a:lvl3pPr>
            <a:lvl4pPr marL="1828800" lvl="3" indent="-228600" algn="l" rtl="0">
              <a:lnSpc>
                <a:spcPct val="90000"/>
              </a:lnSpc>
              <a:spcBef>
                <a:spcPts val="800"/>
              </a:spcBef>
              <a:spcAft>
                <a:spcPts val="0"/>
              </a:spcAft>
              <a:buClr>
                <a:schemeClr val="dk1"/>
              </a:buClr>
              <a:buSzPts val="2400"/>
              <a:buNone/>
              <a:defRPr sz="2400" b="1"/>
            </a:lvl4pPr>
            <a:lvl5pPr marL="2286000" lvl="4" indent="-228600" algn="l" rtl="0">
              <a:lnSpc>
                <a:spcPct val="90000"/>
              </a:lnSpc>
              <a:spcBef>
                <a:spcPts val="800"/>
              </a:spcBef>
              <a:spcAft>
                <a:spcPts val="0"/>
              </a:spcAft>
              <a:buClr>
                <a:schemeClr val="dk1"/>
              </a:buClr>
              <a:buSzPts val="2400"/>
              <a:buNone/>
              <a:defRPr sz="2400" b="1"/>
            </a:lvl5pPr>
            <a:lvl6pPr marL="2743200" lvl="5" indent="-228600" algn="l" rtl="0">
              <a:lnSpc>
                <a:spcPct val="90000"/>
              </a:lnSpc>
              <a:spcBef>
                <a:spcPts val="800"/>
              </a:spcBef>
              <a:spcAft>
                <a:spcPts val="0"/>
              </a:spcAft>
              <a:buClr>
                <a:schemeClr val="dk1"/>
              </a:buClr>
              <a:buSzPts val="2400"/>
              <a:buNone/>
              <a:defRPr sz="2400" b="1"/>
            </a:lvl6pPr>
            <a:lvl7pPr marL="3200400" lvl="6" indent="-228600" algn="l" rtl="0">
              <a:lnSpc>
                <a:spcPct val="90000"/>
              </a:lnSpc>
              <a:spcBef>
                <a:spcPts val="800"/>
              </a:spcBef>
              <a:spcAft>
                <a:spcPts val="0"/>
              </a:spcAft>
              <a:buClr>
                <a:schemeClr val="dk1"/>
              </a:buClr>
              <a:buSzPts val="2400"/>
              <a:buNone/>
              <a:defRPr sz="2400" b="1"/>
            </a:lvl7pPr>
            <a:lvl8pPr marL="3657600" lvl="7" indent="-228600" algn="l" rtl="0">
              <a:lnSpc>
                <a:spcPct val="90000"/>
              </a:lnSpc>
              <a:spcBef>
                <a:spcPts val="800"/>
              </a:spcBef>
              <a:spcAft>
                <a:spcPts val="0"/>
              </a:spcAft>
              <a:buClr>
                <a:schemeClr val="dk1"/>
              </a:buClr>
              <a:buSzPts val="2400"/>
              <a:buNone/>
              <a:defRPr sz="2400" b="1"/>
            </a:lvl8pPr>
            <a:lvl9pPr marL="4114800" lvl="8" indent="-228600" algn="l" rtl="0">
              <a:lnSpc>
                <a:spcPct val="90000"/>
              </a:lnSpc>
              <a:spcBef>
                <a:spcPts val="800"/>
              </a:spcBef>
              <a:spcAft>
                <a:spcPts val="0"/>
              </a:spcAft>
              <a:buClr>
                <a:schemeClr val="dk1"/>
              </a:buClr>
              <a:buSzPts val="2400"/>
              <a:buNone/>
              <a:defRPr sz="2400" b="1"/>
            </a:lvl9pPr>
          </a:lstStyle>
          <a:p>
            <a:endParaRPr/>
          </a:p>
        </p:txBody>
      </p:sp>
      <p:sp>
        <p:nvSpPr>
          <p:cNvPr id="111" name="Google Shape;111;p18"/>
          <p:cNvSpPr txBox="1">
            <a:spLocks noGrp="1"/>
          </p:cNvSpPr>
          <p:nvPr>
            <p:ph type="body" idx="4"/>
          </p:nvPr>
        </p:nvSpPr>
        <p:spPr>
          <a:xfrm>
            <a:off x="9258300" y="3757613"/>
            <a:ext cx="7774500" cy="5526900"/>
          </a:xfrm>
          <a:prstGeom prst="rect">
            <a:avLst/>
          </a:prstGeom>
          <a:noFill/>
          <a:ln>
            <a:noFill/>
          </a:ln>
        </p:spPr>
        <p:txBody>
          <a:bodyPr spcFirstLastPara="1" wrap="square" lIns="137150" tIns="68550" rIns="137150" bIns="68550" anchor="t" anchorCtr="0">
            <a:normAutofit/>
          </a:bodyPr>
          <a:lstStyle>
            <a:lvl1pPr marL="457200" lvl="0" indent="-400050" algn="l" rtl="0">
              <a:lnSpc>
                <a:spcPct val="90000"/>
              </a:lnSpc>
              <a:spcBef>
                <a:spcPts val="1500"/>
              </a:spcBef>
              <a:spcAft>
                <a:spcPts val="0"/>
              </a:spcAft>
              <a:buClr>
                <a:schemeClr val="dk1"/>
              </a:buClr>
              <a:buSzPts val="2700"/>
              <a:buChar char="•"/>
              <a:defRPr/>
            </a:lvl1pPr>
            <a:lvl2pPr marL="914400" lvl="1" indent="-400050" algn="l" rtl="0">
              <a:lnSpc>
                <a:spcPct val="90000"/>
              </a:lnSpc>
              <a:spcBef>
                <a:spcPts val="800"/>
              </a:spcBef>
              <a:spcAft>
                <a:spcPts val="0"/>
              </a:spcAft>
              <a:buClr>
                <a:schemeClr val="dk1"/>
              </a:buClr>
              <a:buSzPts val="2700"/>
              <a:buChar char="•"/>
              <a:defRPr/>
            </a:lvl2pPr>
            <a:lvl3pPr marL="1371600" lvl="2" indent="-400050" algn="l" rtl="0">
              <a:lnSpc>
                <a:spcPct val="90000"/>
              </a:lnSpc>
              <a:spcBef>
                <a:spcPts val="800"/>
              </a:spcBef>
              <a:spcAft>
                <a:spcPts val="0"/>
              </a:spcAft>
              <a:buClr>
                <a:schemeClr val="dk1"/>
              </a:buClr>
              <a:buSzPts val="2700"/>
              <a:buChar char="•"/>
              <a:defRPr/>
            </a:lvl3pPr>
            <a:lvl4pPr marL="1828800" lvl="3" indent="-400050" algn="l" rtl="0">
              <a:lnSpc>
                <a:spcPct val="90000"/>
              </a:lnSpc>
              <a:spcBef>
                <a:spcPts val="800"/>
              </a:spcBef>
              <a:spcAft>
                <a:spcPts val="0"/>
              </a:spcAft>
              <a:buClr>
                <a:schemeClr val="dk1"/>
              </a:buClr>
              <a:buSzPts val="2700"/>
              <a:buChar char="•"/>
              <a:defRPr/>
            </a:lvl4pPr>
            <a:lvl5pPr marL="2286000" lvl="4" indent="-400050" algn="l" rtl="0">
              <a:lnSpc>
                <a:spcPct val="90000"/>
              </a:lnSpc>
              <a:spcBef>
                <a:spcPts val="800"/>
              </a:spcBef>
              <a:spcAft>
                <a:spcPts val="0"/>
              </a:spcAft>
              <a:buClr>
                <a:schemeClr val="dk1"/>
              </a:buClr>
              <a:buSzPts val="2700"/>
              <a:buChar char="•"/>
              <a:defRPr/>
            </a:lvl5pPr>
            <a:lvl6pPr marL="2743200" lvl="5" indent="-400050" algn="l" rtl="0">
              <a:lnSpc>
                <a:spcPct val="90000"/>
              </a:lnSpc>
              <a:spcBef>
                <a:spcPts val="800"/>
              </a:spcBef>
              <a:spcAft>
                <a:spcPts val="0"/>
              </a:spcAft>
              <a:buClr>
                <a:schemeClr val="dk1"/>
              </a:buClr>
              <a:buSzPts val="2700"/>
              <a:buChar char="•"/>
              <a:defRPr/>
            </a:lvl6pPr>
            <a:lvl7pPr marL="3200400" lvl="6" indent="-400050" algn="l" rtl="0">
              <a:lnSpc>
                <a:spcPct val="90000"/>
              </a:lnSpc>
              <a:spcBef>
                <a:spcPts val="800"/>
              </a:spcBef>
              <a:spcAft>
                <a:spcPts val="0"/>
              </a:spcAft>
              <a:buClr>
                <a:schemeClr val="dk1"/>
              </a:buClr>
              <a:buSzPts val="2700"/>
              <a:buChar char="•"/>
              <a:defRPr/>
            </a:lvl7pPr>
            <a:lvl8pPr marL="3657600" lvl="7" indent="-400050" algn="l" rtl="0">
              <a:lnSpc>
                <a:spcPct val="90000"/>
              </a:lnSpc>
              <a:spcBef>
                <a:spcPts val="800"/>
              </a:spcBef>
              <a:spcAft>
                <a:spcPts val="0"/>
              </a:spcAft>
              <a:buClr>
                <a:schemeClr val="dk1"/>
              </a:buClr>
              <a:buSzPts val="2700"/>
              <a:buChar char="•"/>
              <a:defRPr/>
            </a:lvl8pPr>
            <a:lvl9pPr marL="4114800" lvl="8" indent="-400050" algn="l" rtl="0">
              <a:lnSpc>
                <a:spcPct val="90000"/>
              </a:lnSpc>
              <a:spcBef>
                <a:spcPts val="800"/>
              </a:spcBef>
              <a:spcAft>
                <a:spcPts val="0"/>
              </a:spcAft>
              <a:buClr>
                <a:schemeClr val="dk1"/>
              </a:buClr>
              <a:buSzPts val="2700"/>
              <a:buChar char="•"/>
              <a:defRPr/>
            </a:lvl9pPr>
          </a:lstStyle>
          <a:p>
            <a:endParaRPr/>
          </a:p>
        </p:txBody>
      </p:sp>
      <p:sp>
        <p:nvSpPr>
          <p:cNvPr id="112" name="Google Shape;112;p18"/>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13" name="Google Shape;113;p18"/>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14" name="Google Shape;114;p18"/>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1257300" y="547688"/>
            <a:ext cx="15773400" cy="1988700"/>
          </a:xfrm>
          <a:prstGeom prst="rect">
            <a:avLst/>
          </a:prstGeom>
          <a:noFill/>
          <a:ln>
            <a:noFill/>
          </a:ln>
        </p:spPr>
        <p:txBody>
          <a:bodyPr spcFirstLastPara="1" wrap="square" lIns="137150" tIns="68550" rIns="137150" bIns="68550" anchor="ctr" anchorCtr="0">
            <a:normAutofit/>
          </a:bodyPr>
          <a:lstStyle>
            <a:lvl1pPr lvl="0" algn="l" rtl="0">
              <a:lnSpc>
                <a:spcPct val="90000"/>
              </a:lnSpc>
              <a:spcBef>
                <a:spcPts val="0"/>
              </a:spcBef>
              <a:spcAft>
                <a:spcPts val="0"/>
              </a:spcAft>
              <a:buClr>
                <a:schemeClr val="dk1"/>
              </a:buClr>
              <a:buSzPts val="27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117" name="Google Shape;117;p19"/>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18" name="Google Shape;118;p19"/>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19" name="Google Shape;119;p19"/>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0"/>
        <p:cNvGrpSpPr/>
        <p:nvPr/>
      </p:nvGrpSpPr>
      <p:grpSpPr>
        <a:xfrm>
          <a:off x="0" y="0"/>
          <a:ext cx="0" cy="0"/>
          <a:chOff x="0" y="0"/>
          <a:chExt cx="0" cy="0"/>
        </a:xfrm>
      </p:grpSpPr>
      <p:sp>
        <p:nvSpPr>
          <p:cNvPr id="121" name="Google Shape;121;p20"/>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22" name="Google Shape;122;p20"/>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23" name="Google Shape;123;p20"/>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1259682" y="685800"/>
            <a:ext cx="5898300" cy="2400300"/>
          </a:xfrm>
          <a:prstGeom prst="rect">
            <a:avLst/>
          </a:prstGeom>
          <a:noFill/>
          <a:ln>
            <a:noFill/>
          </a:ln>
        </p:spPr>
        <p:txBody>
          <a:bodyPr spcFirstLastPara="1" wrap="square" lIns="137150" tIns="68550" rIns="137150" bIns="68550" anchor="b" anchorCtr="0">
            <a:normAutofit/>
          </a:bodyPr>
          <a:lstStyle>
            <a:lvl1pPr lvl="0" algn="l" rtl="0">
              <a:lnSpc>
                <a:spcPct val="90000"/>
              </a:lnSpc>
              <a:spcBef>
                <a:spcPts val="0"/>
              </a:spcBef>
              <a:spcAft>
                <a:spcPts val="0"/>
              </a:spcAft>
              <a:buClr>
                <a:schemeClr val="dk1"/>
              </a:buClr>
              <a:buSzPts val="4800"/>
              <a:buFont typeface="Calibri"/>
              <a:buNone/>
              <a:defRPr sz="4800"/>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126" name="Google Shape;126;p21"/>
          <p:cNvSpPr txBox="1">
            <a:spLocks noGrp="1"/>
          </p:cNvSpPr>
          <p:nvPr>
            <p:ph type="body" idx="1"/>
          </p:nvPr>
        </p:nvSpPr>
        <p:spPr>
          <a:xfrm>
            <a:off x="7774782" y="1481138"/>
            <a:ext cx="9258300" cy="7310400"/>
          </a:xfrm>
          <a:prstGeom prst="rect">
            <a:avLst/>
          </a:prstGeom>
          <a:noFill/>
          <a:ln>
            <a:noFill/>
          </a:ln>
        </p:spPr>
        <p:txBody>
          <a:bodyPr spcFirstLastPara="1" wrap="square" lIns="137150" tIns="68550" rIns="137150" bIns="68550" anchor="t" anchorCtr="0">
            <a:normAutofit/>
          </a:bodyPr>
          <a:lstStyle>
            <a:lvl1pPr marL="457200" lvl="0" indent="-533400" algn="l" rtl="0">
              <a:lnSpc>
                <a:spcPct val="90000"/>
              </a:lnSpc>
              <a:spcBef>
                <a:spcPts val="1500"/>
              </a:spcBef>
              <a:spcAft>
                <a:spcPts val="0"/>
              </a:spcAft>
              <a:buClr>
                <a:schemeClr val="dk1"/>
              </a:buClr>
              <a:buSzPts val="4800"/>
              <a:buChar char="•"/>
              <a:defRPr sz="4800"/>
            </a:lvl1pPr>
            <a:lvl2pPr marL="914400" lvl="1" indent="-495300" algn="l" rtl="0">
              <a:lnSpc>
                <a:spcPct val="90000"/>
              </a:lnSpc>
              <a:spcBef>
                <a:spcPts val="800"/>
              </a:spcBef>
              <a:spcAft>
                <a:spcPts val="0"/>
              </a:spcAft>
              <a:buClr>
                <a:schemeClr val="dk1"/>
              </a:buClr>
              <a:buSzPts val="4200"/>
              <a:buChar char="•"/>
              <a:defRPr sz="4200"/>
            </a:lvl2pPr>
            <a:lvl3pPr marL="1371600" lvl="2" indent="-457200" algn="l" rtl="0">
              <a:lnSpc>
                <a:spcPct val="90000"/>
              </a:lnSpc>
              <a:spcBef>
                <a:spcPts val="800"/>
              </a:spcBef>
              <a:spcAft>
                <a:spcPts val="0"/>
              </a:spcAft>
              <a:buClr>
                <a:schemeClr val="dk1"/>
              </a:buClr>
              <a:buSzPts val="3600"/>
              <a:buChar char="•"/>
              <a:defRPr sz="3600"/>
            </a:lvl3pPr>
            <a:lvl4pPr marL="1828800" lvl="3" indent="-419100" algn="l" rtl="0">
              <a:lnSpc>
                <a:spcPct val="90000"/>
              </a:lnSpc>
              <a:spcBef>
                <a:spcPts val="800"/>
              </a:spcBef>
              <a:spcAft>
                <a:spcPts val="0"/>
              </a:spcAft>
              <a:buClr>
                <a:schemeClr val="dk1"/>
              </a:buClr>
              <a:buSzPts val="3000"/>
              <a:buChar char="•"/>
              <a:defRPr sz="3000"/>
            </a:lvl4pPr>
            <a:lvl5pPr marL="2286000" lvl="4" indent="-419100" algn="l" rtl="0">
              <a:lnSpc>
                <a:spcPct val="90000"/>
              </a:lnSpc>
              <a:spcBef>
                <a:spcPts val="800"/>
              </a:spcBef>
              <a:spcAft>
                <a:spcPts val="0"/>
              </a:spcAft>
              <a:buClr>
                <a:schemeClr val="dk1"/>
              </a:buClr>
              <a:buSzPts val="3000"/>
              <a:buChar char="•"/>
              <a:defRPr sz="3000"/>
            </a:lvl5pPr>
            <a:lvl6pPr marL="2743200" lvl="5" indent="-419100" algn="l" rtl="0">
              <a:lnSpc>
                <a:spcPct val="90000"/>
              </a:lnSpc>
              <a:spcBef>
                <a:spcPts val="800"/>
              </a:spcBef>
              <a:spcAft>
                <a:spcPts val="0"/>
              </a:spcAft>
              <a:buClr>
                <a:schemeClr val="dk1"/>
              </a:buClr>
              <a:buSzPts val="3000"/>
              <a:buChar char="•"/>
              <a:defRPr sz="3000"/>
            </a:lvl6pPr>
            <a:lvl7pPr marL="3200400" lvl="6" indent="-419100" algn="l" rtl="0">
              <a:lnSpc>
                <a:spcPct val="90000"/>
              </a:lnSpc>
              <a:spcBef>
                <a:spcPts val="800"/>
              </a:spcBef>
              <a:spcAft>
                <a:spcPts val="0"/>
              </a:spcAft>
              <a:buClr>
                <a:schemeClr val="dk1"/>
              </a:buClr>
              <a:buSzPts val="3000"/>
              <a:buChar char="•"/>
              <a:defRPr sz="3000"/>
            </a:lvl7pPr>
            <a:lvl8pPr marL="3657600" lvl="7" indent="-419100" algn="l" rtl="0">
              <a:lnSpc>
                <a:spcPct val="90000"/>
              </a:lnSpc>
              <a:spcBef>
                <a:spcPts val="800"/>
              </a:spcBef>
              <a:spcAft>
                <a:spcPts val="0"/>
              </a:spcAft>
              <a:buClr>
                <a:schemeClr val="dk1"/>
              </a:buClr>
              <a:buSzPts val="3000"/>
              <a:buChar char="•"/>
              <a:defRPr sz="3000"/>
            </a:lvl8pPr>
            <a:lvl9pPr marL="4114800" lvl="8" indent="-419100" algn="l" rtl="0">
              <a:lnSpc>
                <a:spcPct val="90000"/>
              </a:lnSpc>
              <a:spcBef>
                <a:spcPts val="800"/>
              </a:spcBef>
              <a:spcAft>
                <a:spcPts val="0"/>
              </a:spcAft>
              <a:buClr>
                <a:schemeClr val="dk1"/>
              </a:buClr>
              <a:buSzPts val="3000"/>
              <a:buChar char="•"/>
              <a:defRPr sz="3000"/>
            </a:lvl9pPr>
          </a:lstStyle>
          <a:p>
            <a:endParaRPr/>
          </a:p>
        </p:txBody>
      </p:sp>
      <p:sp>
        <p:nvSpPr>
          <p:cNvPr id="127" name="Google Shape;127;p21"/>
          <p:cNvSpPr txBox="1">
            <a:spLocks noGrp="1"/>
          </p:cNvSpPr>
          <p:nvPr>
            <p:ph type="body" idx="2"/>
          </p:nvPr>
        </p:nvSpPr>
        <p:spPr>
          <a:xfrm>
            <a:off x="1259682" y="3086100"/>
            <a:ext cx="5898300" cy="5717400"/>
          </a:xfrm>
          <a:prstGeom prst="rect">
            <a:avLst/>
          </a:prstGeom>
          <a:noFill/>
          <a:ln>
            <a:noFill/>
          </a:ln>
        </p:spPr>
        <p:txBody>
          <a:bodyPr spcFirstLastPara="1" wrap="square" lIns="137150" tIns="68550" rIns="137150" bIns="68550" anchor="t" anchorCtr="0">
            <a:normAutofit/>
          </a:bodyPr>
          <a:lstStyle>
            <a:lvl1pPr marL="457200" lvl="0" indent="-228600" algn="l" rtl="0">
              <a:lnSpc>
                <a:spcPct val="90000"/>
              </a:lnSpc>
              <a:spcBef>
                <a:spcPts val="1500"/>
              </a:spcBef>
              <a:spcAft>
                <a:spcPts val="0"/>
              </a:spcAft>
              <a:buClr>
                <a:schemeClr val="dk1"/>
              </a:buClr>
              <a:buSzPts val="2400"/>
              <a:buNone/>
              <a:defRPr sz="2400"/>
            </a:lvl1pPr>
            <a:lvl2pPr marL="914400" lvl="1" indent="-228600" algn="l" rtl="0">
              <a:lnSpc>
                <a:spcPct val="90000"/>
              </a:lnSpc>
              <a:spcBef>
                <a:spcPts val="800"/>
              </a:spcBef>
              <a:spcAft>
                <a:spcPts val="0"/>
              </a:spcAft>
              <a:buClr>
                <a:schemeClr val="dk1"/>
              </a:buClr>
              <a:buSzPts val="2100"/>
              <a:buNone/>
              <a:defRPr sz="2100"/>
            </a:lvl2pPr>
            <a:lvl3pPr marL="1371600" lvl="2" indent="-228600" algn="l" rtl="0">
              <a:lnSpc>
                <a:spcPct val="90000"/>
              </a:lnSpc>
              <a:spcBef>
                <a:spcPts val="800"/>
              </a:spcBef>
              <a:spcAft>
                <a:spcPts val="0"/>
              </a:spcAft>
              <a:buClr>
                <a:schemeClr val="dk1"/>
              </a:buClr>
              <a:buSzPts val="1800"/>
              <a:buNone/>
              <a:defRPr sz="1800"/>
            </a:lvl3pPr>
            <a:lvl4pPr marL="1828800" lvl="3" indent="-228600" algn="l" rtl="0">
              <a:lnSpc>
                <a:spcPct val="90000"/>
              </a:lnSpc>
              <a:spcBef>
                <a:spcPts val="800"/>
              </a:spcBef>
              <a:spcAft>
                <a:spcPts val="0"/>
              </a:spcAft>
              <a:buClr>
                <a:schemeClr val="dk1"/>
              </a:buClr>
              <a:buSzPts val="1500"/>
              <a:buNone/>
              <a:defRPr sz="1500"/>
            </a:lvl4pPr>
            <a:lvl5pPr marL="2286000" lvl="4" indent="-228600" algn="l" rtl="0">
              <a:lnSpc>
                <a:spcPct val="90000"/>
              </a:lnSpc>
              <a:spcBef>
                <a:spcPts val="800"/>
              </a:spcBef>
              <a:spcAft>
                <a:spcPts val="0"/>
              </a:spcAft>
              <a:buClr>
                <a:schemeClr val="dk1"/>
              </a:buClr>
              <a:buSzPts val="1500"/>
              <a:buNone/>
              <a:defRPr sz="1500"/>
            </a:lvl5pPr>
            <a:lvl6pPr marL="2743200" lvl="5" indent="-228600" algn="l" rtl="0">
              <a:lnSpc>
                <a:spcPct val="90000"/>
              </a:lnSpc>
              <a:spcBef>
                <a:spcPts val="800"/>
              </a:spcBef>
              <a:spcAft>
                <a:spcPts val="0"/>
              </a:spcAft>
              <a:buClr>
                <a:schemeClr val="dk1"/>
              </a:buClr>
              <a:buSzPts val="1500"/>
              <a:buNone/>
              <a:defRPr sz="1500"/>
            </a:lvl6pPr>
            <a:lvl7pPr marL="3200400" lvl="6" indent="-228600" algn="l" rtl="0">
              <a:lnSpc>
                <a:spcPct val="90000"/>
              </a:lnSpc>
              <a:spcBef>
                <a:spcPts val="800"/>
              </a:spcBef>
              <a:spcAft>
                <a:spcPts val="0"/>
              </a:spcAft>
              <a:buClr>
                <a:schemeClr val="dk1"/>
              </a:buClr>
              <a:buSzPts val="1500"/>
              <a:buNone/>
              <a:defRPr sz="1500"/>
            </a:lvl7pPr>
            <a:lvl8pPr marL="3657600" lvl="7" indent="-228600" algn="l" rtl="0">
              <a:lnSpc>
                <a:spcPct val="90000"/>
              </a:lnSpc>
              <a:spcBef>
                <a:spcPts val="800"/>
              </a:spcBef>
              <a:spcAft>
                <a:spcPts val="0"/>
              </a:spcAft>
              <a:buClr>
                <a:schemeClr val="dk1"/>
              </a:buClr>
              <a:buSzPts val="1500"/>
              <a:buNone/>
              <a:defRPr sz="1500"/>
            </a:lvl8pPr>
            <a:lvl9pPr marL="4114800" lvl="8" indent="-228600" algn="l" rtl="0">
              <a:lnSpc>
                <a:spcPct val="90000"/>
              </a:lnSpc>
              <a:spcBef>
                <a:spcPts val="800"/>
              </a:spcBef>
              <a:spcAft>
                <a:spcPts val="0"/>
              </a:spcAft>
              <a:buClr>
                <a:schemeClr val="dk1"/>
              </a:buClr>
              <a:buSzPts val="1500"/>
              <a:buNone/>
              <a:defRPr sz="1500"/>
            </a:lvl9pPr>
          </a:lstStyle>
          <a:p>
            <a:endParaRPr/>
          </a:p>
        </p:txBody>
      </p:sp>
      <p:sp>
        <p:nvSpPr>
          <p:cNvPr id="128" name="Google Shape;128;p21"/>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29" name="Google Shape;129;p21"/>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30" name="Google Shape;130;p21"/>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0" y="0"/>
            <a:ext cx="18287999" cy="10287001"/>
          </a:xfrm>
          <a:prstGeom prst="rect">
            <a:avLst/>
          </a:prstGeom>
          <a:noFill/>
          <a:ln>
            <a:noFill/>
          </a:ln>
        </p:spPr>
      </p:pic>
      <p:sp>
        <p:nvSpPr>
          <p:cNvPr id="17" name="Google Shape;17;p3"/>
          <p:cNvSpPr txBox="1">
            <a:spLocks noGrp="1"/>
          </p:cNvSpPr>
          <p:nvPr>
            <p:ph type="title"/>
          </p:nvPr>
        </p:nvSpPr>
        <p:spPr>
          <a:xfrm>
            <a:off x="1257300" y="547688"/>
            <a:ext cx="13353900" cy="19884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8" name="Google Shape;18;p3"/>
          <p:cNvSpPr txBox="1">
            <a:spLocks noGrp="1"/>
          </p:cNvSpPr>
          <p:nvPr>
            <p:ph type="body" idx="1"/>
          </p:nvPr>
        </p:nvSpPr>
        <p:spPr>
          <a:xfrm>
            <a:off x="1257300" y="2738438"/>
            <a:ext cx="13353900" cy="65271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1259682" y="685800"/>
            <a:ext cx="5898300" cy="2400300"/>
          </a:xfrm>
          <a:prstGeom prst="rect">
            <a:avLst/>
          </a:prstGeom>
          <a:noFill/>
          <a:ln>
            <a:noFill/>
          </a:ln>
        </p:spPr>
        <p:txBody>
          <a:bodyPr spcFirstLastPara="1" wrap="square" lIns="137150" tIns="68550" rIns="137150" bIns="68550" anchor="b" anchorCtr="0">
            <a:normAutofit/>
          </a:bodyPr>
          <a:lstStyle>
            <a:lvl1pPr lvl="0" algn="l" rtl="0">
              <a:lnSpc>
                <a:spcPct val="90000"/>
              </a:lnSpc>
              <a:spcBef>
                <a:spcPts val="0"/>
              </a:spcBef>
              <a:spcAft>
                <a:spcPts val="0"/>
              </a:spcAft>
              <a:buClr>
                <a:schemeClr val="dk1"/>
              </a:buClr>
              <a:buSzPts val="4800"/>
              <a:buFont typeface="Calibri"/>
              <a:buNone/>
              <a:defRPr sz="4800"/>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133" name="Google Shape;133;p22"/>
          <p:cNvSpPr>
            <a:spLocks noGrp="1"/>
          </p:cNvSpPr>
          <p:nvPr>
            <p:ph type="pic" idx="2"/>
          </p:nvPr>
        </p:nvSpPr>
        <p:spPr>
          <a:xfrm>
            <a:off x="7774782" y="1481138"/>
            <a:ext cx="9258300" cy="7310400"/>
          </a:xfrm>
          <a:prstGeom prst="rect">
            <a:avLst/>
          </a:prstGeom>
          <a:noFill/>
          <a:ln>
            <a:noFill/>
          </a:ln>
        </p:spPr>
        <p:txBody>
          <a:bodyPr spcFirstLastPara="1" wrap="square" lIns="137150" tIns="68550" rIns="137150" bIns="68550" anchor="t" anchorCtr="0">
            <a:noAutofit/>
          </a:bodyPr>
          <a:lstStyle>
            <a:lvl1pPr marR="0" lvl="0" algn="l" rtl="0">
              <a:lnSpc>
                <a:spcPct val="90000"/>
              </a:lnSpc>
              <a:spcBef>
                <a:spcPts val="15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1pPr>
            <a:lvl2pPr marR="0" lvl="1" algn="l" rtl="0">
              <a:lnSpc>
                <a:spcPct val="90000"/>
              </a:lnSpc>
              <a:spcBef>
                <a:spcPts val="800"/>
              </a:spcBef>
              <a:spcAft>
                <a:spcPts val="0"/>
              </a:spcAft>
              <a:buClr>
                <a:schemeClr val="dk1"/>
              </a:buClr>
              <a:buSzPts val="4200"/>
              <a:buFont typeface="Arial"/>
              <a:buNone/>
              <a:defRPr sz="4200" b="0" i="0" u="none" strike="noStrike" cap="none">
                <a:solidFill>
                  <a:schemeClr val="dk1"/>
                </a:solidFill>
                <a:latin typeface="Calibri"/>
                <a:ea typeface="Calibri"/>
                <a:cs typeface="Calibri"/>
                <a:sym typeface="Calibri"/>
              </a:defRPr>
            </a:lvl2pPr>
            <a:lvl3pPr marR="0" lvl="2" algn="l" rtl="0">
              <a:lnSpc>
                <a:spcPct val="90000"/>
              </a:lnSpc>
              <a:spcBef>
                <a:spcPts val="800"/>
              </a:spcBef>
              <a:spcAft>
                <a:spcPts val="0"/>
              </a:spcAft>
              <a:buClr>
                <a:schemeClr val="dk1"/>
              </a:buClr>
              <a:buSzPts val="3600"/>
              <a:buFont typeface="Arial"/>
              <a:buNone/>
              <a:defRPr sz="3600" b="0" i="0" u="none" strike="noStrike" cap="none">
                <a:solidFill>
                  <a:schemeClr val="dk1"/>
                </a:solidFill>
                <a:latin typeface="Calibri"/>
                <a:ea typeface="Calibri"/>
                <a:cs typeface="Calibri"/>
                <a:sym typeface="Calibri"/>
              </a:defRPr>
            </a:lvl3pPr>
            <a:lvl4pPr marR="0" lvl="3" algn="l" rtl="0">
              <a:lnSpc>
                <a:spcPct val="90000"/>
              </a:lnSpc>
              <a:spcBef>
                <a:spcPts val="8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4pPr>
            <a:lvl5pPr marR="0" lvl="4" algn="l" rtl="0">
              <a:lnSpc>
                <a:spcPct val="90000"/>
              </a:lnSpc>
              <a:spcBef>
                <a:spcPts val="8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5pPr>
            <a:lvl6pPr marR="0" lvl="5" algn="l" rtl="0">
              <a:lnSpc>
                <a:spcPct val="90000"/>
              </a:lnSpc>
              <a:spcBef>
                <a:spcPts val="8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6pPr>
            <a:lvl7pPr marR="0" lvl="6" algn="l" rtl="0">
              <a:lnSpc>
                <a:spcPct val="90000"/>
              </a:lnSpc>
              <a:spcBef>
                <a:spcPts val="8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7pPr>
            <a:lvl8pPr marR="0" lvl="7" algn="l" rtl="0">
              <a:lnSpc>
                <a:spcPct val="90000"/>
              </a:lnSpc>
              <a:spcBef>
                <a:spcPts val="8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8pPr>
            <a:lvl9pPr marR="0" lvl="8" algn="l" rtl="0">
              <a:lnSpc>
                <a:spcPct val="90000"/>
              </a:lnSpc>
              <a:spcBef>
                <a:spcPts val="8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9pPr>
          </a:lstStyle>
          <a:p>
            <a:endParaRPr/>
          </a:p>
        </p:txBody>
      </p:sp>
      <p:sp>
        <p:nvSpPr>
          <p:cNvPr id="134" name="Google Shape;134;p22"/>
          <p:cNvSpPr txBox="1">
            <a:spLocks noGrp="1"/>
          </p:cNvSpPr>
          <p:nvPr>
            <p:ph type="body" idx="1"/>
          </p:nvPr>
        </p:nvSpPr>
        <p:spPr>
          <a:xfrm>
            <a:off x="1259682" y="3086100"/>
            <a:ext cx="5898300" cy="5717400"/>
          </a:xfrm>
          <a:prstGeom prst="rect">
            <a:avLst/>
          </a:prstGeom>
          <a:noFill/>
          <a:ln>
            <a:noFill/>
          </a:ln>
        </p:spPr>
        <p:txBody>
          <a:bodyPr spcFirstLastPara="1" wrap="square" lIns="137150" tIns="68550" rIns="137150" bIns="68550" anchor="t" anchorCtr="0">
            <a:normAutofit/>
          </a:bodyPr>
          <a:lstStyle>
            <a:lvl1pPr marL="457200" lvl="0" indent="-228600" algn="l" rtl="0">
              <a:lnSpc>
                <a:spcPct val="90000"/>
              </a:lnSpc>
              <a:spcBef>
                <a:spcPts val="1500"/>
              </a:spcBef>
              <a:spcAft>
                <a:spcPts val="0"/>
              </a:spcAft>
              <a:buClr>
                <a:schemeClr val="dk1"/>
              </a:buClr>
              <a:buSzPts val="2400"/>
              <a:buNone/>
              <a:defRPr sz="2400"/>
            </a:lvl1pPr>
            <a:lvl2pPr marL="914400" lvl="1" indent="-228600" algn="l" rtl="0">
              <a:lnSpc>
                <a:spcPct val="90000"/>
              </a:lnSpc>
              <a:spcBef>
                <a:spcPts val="800"/>
              </a:spcBef>
              <a:spcAft>
                <a:spcPts val="0"/>
              </a:spcAft>
              <a:buClr>
                <a:schemeClr val="dk1"/>
              </a:buClr>
              <a:buSzPts val="2100"/>
              <a:buNone/>
              <a:defRPr sz="2100"/>
            </a:lvl2pPr>
            <a:lvl3pPr marL="1371600" lvl="2" indent="-228600" algn="l" rtl="0">
              <a:lnSpc>
                <a:spcPct val="90000"/>
              </a:lnSpc>
              <a:spcBef>
                <a:spcPts val="800"/>
              </a:spcBef>
              <a:spcAft>
                <a:spcPts val="0"/>
              </a:spcAft>
              <a:buClr>
                <a:schemeClr val="dk1"/>
              </a:buClr>
              <a:buSzPts val="1800"/>
              <a:buNone/>
              <a:defRPr sz="1800"/>
            </a:lvl3pPr>
            <a:lvl4pPr marL="1828800" lvl="3" indent="-228600" algn="l" rtl="0">
              <a:lnSpc>
                <a:spcPct val="90000"/>
              </a:lnSpc>
              <a:spcBef>
                <a:spcPts val="800"/>
              </a:spcBef>
              <a:spcAft>
                <a:spcPts val="0"/>
              </a:spcAft>
              <a:buClr>
                <a:schemeClr val="dk1"/>
              </a:buClr>
              <a:buSzPts val="1500"/>
              <a:buNone/>
              <a:defRPr sz="1500"/>
            </a:lvl4pPr>
            <a:lvl5pPr marL="2286000" lvl="4" indent="-228600" algn="l" rtl="0">
              <a:lnSpc>
                <a:spcPct val="90000"/>
              </a:lnSpc>
              <a:spcBef>
                <a:spcPts val="800"/>
              </a:spcBef>
              <a:spcAft>
                <a:spcPts val="0"/>
              </a:spcAft>
              <a:buClr>
                <a:schemeClr val="dk1"/>
              </a:buClr>
              <a:buSzPts val="1500"/>
              <a:buNone/>
              <a:defRPr sz="1500"/>
            </a:lvl5pPr>
            <a:lvl6pPr marL="2743200" lvl="5" indent="-228600" algn="l" rtl="0">
              <a:lnSpc>
                <a:spcPct val="90000"/>
              </a:lnSpc>
              <a:spcBef>
                <a:spcPts val="800"/>
              </a:spcBef>
              <a:spcAft>
                <a:spcPts val="0"/>
              </a:spcAft>
              <a:buClr>
                <a:schemeClr val="dk1"/>
              </a:buClr>
              <a:buSzPts val="1500"/>
              <a:buNone/>
              <a:defRPr sz="1500"/>
            </a:lvl6pPr>
            <a:lvl7pPr marL="3200400" lvl="6" indent="-228600" algn="l" rtl="0">
              <a:lnSpc>
                <a:spcPct val="90000"/>
              </a:lnSpc>
              <a:spcBef>
                <a:spcPts val="800"/>
              </a:spcBef>
              <a:spcAft>
                <a:spcPts val="0"/>
              </a:spcAft>
              <a:buClr>
                <a:schemeClr val="dk1"/>
              </a:buClr>
              <a:buSzPts val="1500"/>
              <a:buNone/>
              <a:defRPr sz="1500"/>
            </a:lvl7pPr>
            <a:lvl8pPr marL="3657600" lvl="7" indent="-228600" algn="l" rtl="0">
              <a:lnSpc>
                <a:spcPct val="90000"/>
              </a:lnSpc>
              <a:spcBef>
                <a:spcPts val="800"/>
              </a:spcBef>
              <a:spcAft>
                <a:spcPts val="0"/>
              </a:spcAft>
              <a:buClr>
                <a:schemeClr val="dk1"/>
              </a:buClr>
              <a:buSzPts val="1500"/>
              <a:buNone/>
              <a:defRPr sz="1500"/>
            </a:lvl8pPr>
            <a:lvl9pPr marL="4114800" lvl="8" indent="-228600" algn="l" rtl="0">
              <a:lnSpc>
                <a:spcPct val="90000"/>
              </a:lnSpc>
              <a:spcBef>
                <a:spcPts val="800"/>
              </a:spcBef>
              <a:spcAft>
                <a:spcPts val="0"/>
              </a:spcAft>
              <a:buClr>
                <a:schemeClr val="dk1"/>
              </a:buClr>
              <a:buSzPts val="1500"/>
              <a:buNone/>
              <a:defRPr sz="1500"/>
            </a:lvl9pPr>
          </a:lstStyle>
          <a:p>
            <a:endParaRPr/>
          </a:p>
        </p:txBody>
      </p:sp>
      <p:sp>
        <p:nvSpPr>
          <p:cNvPr id="135" name="Google Shape;135;p22"/>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36" name="Google Shape;136;p22"/>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37" name="Google Shape;137;p22"/>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1257300" y="547688"/>
            <a:ext cx="15773400" cy="1988700"/>
          </a:xfrm>
          <a:prstGeom prst="rect">
            <a:avLst/>
          </a:prstGeom>
          <a:noFill/>
          <a:ln>
            <a:noFill/>
          </a:ln>
        </p:spPr>
        <p:txBody>
          <a:bodyPr spcFirstLastPara="1" wrap="square" lIns="137150" tIns="68550" rIns="137150" bIns="68550" anchor="ctr" anchorCtr="0">
            <a:normAutofit/>
          </a:bodyPr>
          <a:lstStyle>
            <a:lvl1pPr lvl="0" algn="l" rtl="0">
              <a:lnSpc>
                <a:spcPct val="90000"/>
              </a:lnSpc>
              <a:spcBef>
                <a:spcPts val="0"/>
              </a:spcBef>
              <a:spcAft>
                <a:spcPts val="0"/>
              </a:spcAft>
              <a:buClr>
                <a:schemeClr val="dk1"/>
              </a:buClr>
              <a:buSzPts val="27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140" name="Google Shape;140;p23"/>
          <p:cNvSpPr txBox="1">
            <a:spLocks noGrp="1"/>
          </p:cNvSpPr>
          <p:nvPr>
            <p:ph type="body" idx="1"/>
          </p:nvPr>
        </p:nvSpPr>
        <p:spPr>
          <a:xfrm rot="5400000">
            <a:off x="5880600" y="-1884862"/>
            <a:ext cx="6526800" cy="15773400"/>
          </a:xfrm>
          <a:prstGeom prst="rect">
            <a:avLst/>
          </a:prstGeom>
          <a:noFill/>
          <a:ln>
            <a:noFill/>
          </a:ln>
        </p:spPr>
        <p:txBody>
          <a:bodyPr spcFirstLastPara="1" wrap="square" lIns="137150" tIns="68550" rIns="137150" bIns="68550" anchor="t" anchorCtr="0">
            <a:normAutofit/>
          </a:bodyPr>
          <a:lstStyle>
            <a:lvl1pPr marL="457200" lvl="0" indent="-400050" algn="l" rtl="0">
              <a:lnSpc>
                <a:spcPct val="90000"/>
              </a:lnSpc>
              <a:spcBef>
                <a:spcPts val="1500"/>
              </a:spcBef>
              <a:spcAft>
                <a:spcPts val="0"/>
              </a:spcAft>
              <a:buClr>
                <a:schemeClr val="dk1"/>
              </a:buClr>
              <a:buSzPts val="2700"/>
              <a:buChar char="•"/>
              <a:defRPr/>
            </a:lvl1pPr>
            <a:lvl2pPr marL="914400" lvl="1" indent="-400050" algn="l" rtl="0">
              <a:lnSpc>
                <a:spcPct val="90000"/>
              </a:lnSpc>
              <a:spcBef>
                <a:spcPts val="800"/>
              </a:spcBef>
              <a:spcAft>
                <a:spcPts val="0"/>
              </a:spcAft>
              <a:buClr>
                <a:schemeClr val="dk1"/>
              </a:buClr>
              <a:buSzPts val="2700"/>
              <a:buChar char="•"/>
              <a:defRPr/>
            </a:lvl2pPr>
            <a:lvl3pPr marL="1371600" lvl="2" indent="-400050" algn="l" rtl="0">
              <a:lnSpc>
                <a:spcPct val="90000"/>
              </a:lnSpc>
              <a:spcBef>
                <a:spcPts val="800"/>
              </a:spcBef>
              <a:spcAft>
                <a:spcPts val="0"/>
              </a:spcAft>
              <a:buClr>
                <a:schemeClr val="dk1"/>
              </a:buClr>
              <a:buSzPts val="2700"/>
              <a:buChar char="•"/>
              <a:defRPr/>
            </a:lvl3pPr>
            <a:lvl4pPr marL="1828800" lvl="3" indent="-400050" algn="l" rtl="0">
              <a:lnSpc>
                <a:spcPct val="90000"/>
              </a:lnSpc>
              <a:spcBef>
                <a:spcPts val="800"/>
              </a:spcBef>
              <a:spcAft>
                <a:spcPts val="0"/>
              </a:spcAft>
              <a:buClr>
                <a:schemeClr val="dk1"/>
              </a:buClr>
              <a:buSzPts val="2700"/>
              <a:buChar char="•"/>
              <a:defRPr/>
            </a:lvl4pPr>
            <a:lvl5pPr marL="2286000" lvl="4" indent="-400050" algn="l" rtl="0">
              <a:lnSpc>
                <a:spcPct val="90000"/>
              </a:lnSpc>
              <a:spcBef>
                <a:spcPts val="800"/>
              </a:spcBef>
              <a:spcAft>
                <a:spcPts val="0"/>
              </a:spcAft>
              <a:buClr>
                <a:schemeClr val="dk1"/>
              </a:buClr>
              <a:buSzPts val="2700"/>
              <a:buChar char="•"/>
              <a:defRPr/>
            </a:lvl5pPr>
            <a:lvl6pPr marL="2743200" lvl="5" indent="-400050" algn="l" rtl="0">
              <a:lnSpc>
                <a:spcPct val="90000"/>
              </a:lnSpc>
              <a:spcBef>
                <a:spcPts val="800"/>
              </a:spcBef>
              <a:spcAft>
                <a:spcPts val="0"/>
              </a:spcAft>
              <a:buClr>
                <a:schemeClr val="dk1"/>
              </a:buClr>
              <a:buSzPts val="2700"/>
              <a:buChar char="•"/>
              <a:defRPr/>
            </a:lvl6pPr>
            <a:lvl7pPr marL="3200400" lvl="6" indent="-400050" algn="l" rtl="0">
              <a:lnSpc>
                <a:spcPct val="90000"/>
              </a:lnSpc>
              <a:spcBef>
                <a:spcPts val="800"/>
              </a:spcBef>
              <a:spcAft>
                <a:spcPts val="0"/>
              </a:spcAft>
              <a:buClr>
                <a:schemeClr val="dk1"/>
              </a:buClr>
              <a:buSzPts val="2700"/>
              <a:buChar char="•"/>
              <a:defRPr/>
            </a:lvl7pPr>
            <a:lvl8pPr marL="3657600" lvl="7" indent="-400050" algn="l" rtl="0">
              <a:lnSpc>
                <a:spcPct val="90000"/>
              </a:lnSpc>
              <a:spcBef>
                <a:spcPts val="800"/>
              </a:spcBef>
              <a:spcAft>
                <a:spcPts val="0"/>
              </a:spcAft>
              <a:buClr>
                <a:schemeClr val="dk1"/>
              </a:buClr>
              <a:buSzPts val="2700"/>
              <a:buChar char="•"/>
              <a:defRPr/>
            </a:lvl8pPr>
            <a:lvl9pPr marL="4114800" lvl="8" indent="-400050" algn="l" rtl="0">
              <a:lnSpc>
                <a:spcPct val="90000"/>
              </a:lnSpc>
              <a:spcBef>
                <a:spcPts val="800"/>
              </a:spcBef>
              <a:spcAft>
                <a:spcPts val="0"/>
              </a:spcAft>
              <a:buClr>
                <a:schemeClr val="dk1"/>
              </a:buClr>
              <a:buSzPts val="2700"/>
              <a:buChar char="•"/>
              <a:defRPr/>
            </a:lvl9pPr>
          </a:lstStyle>
          <a:p>
            <a:endParaRPr/>
          </a:p>
        </p:txBody>
      </p:sp>
      <p:sp>
        <p:nvSpPr>
          <p:cNvPr id="141" name="Google Shape;141;p23"/>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42" name="Google Shape;142;p23"/>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43" name="Google Shape;143;p23"/>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rot="5400000">
            <a:off x="10700250" y="2934938"/>
            <a:ext cx="8717700" cy="3943200"/>
          </a:xfrm>
          <a:prstGeom prst="rect">
            <a:avLst/>
          </a:prstGeom>
          <a:noFill/>
          <a:ln>
            <a:noFill/>
          </a:ln>
        </p:spPr>
        <p:txBody>
          <a:bodyPr spcFirstLastPara="1" wrap="square" lIns="137150" tIns="68550" rIns="137150" bIns="68550" anchor="ctr" anchorCtr="0">
            <a:normAutofit/>
          </a:bodyPr>
          <a:lstStyle>
            <a:lvl1pPr lvl="0" algn="l" rtl="0">
              <a:lnSpc>
                <a:spcPct val="90000"/>
              </a:lnSpc>
              <a:spcBef>
                <a:spcPts val="0"/>
              </a:spcBef>
              <a:spcAft>
                <a:spcPts val="0"/>
              </a:spcAft>
              <a:buClr>
                <a:schemeClr val="dk1"/>
              </a:buClr>
              <a:buSzPts val="27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146" name="Google Shape;146;p24"/>
          <p:cNvSpPr txBox="1">
            <a:spLocks noGrp="1"/>
          </p:cNvSpPr>
          <p:nvPr>
            <p:ph type="body" idx="1"/>
          </p:nvPr>
        </p:nvSpPr>
        <p:spPr>
          <a:xfrm rot="5400000">
            <a:off x="2699250" y="-894112"/>
            <a:ext cx="8717700" cy="11601300"/>
          </a:xfrm>
          <a:prstGeom prst="rect">
            <a:avLst/>
          </a:prstGeom>
          <a:noFill/>
          <a:ln>
            <a:noFill/>
          </a:ln>
        </p:spPr>
        <p:txBody>
          <a:bodyPr spcFirstLastPara="1" wrap="square" lIns="137150" tIns="68550" rIns="137150" bIns="68550" anchor="t" anchorCtr="0">
            <a:normAutofit/>
          </a:bodyPr>
          <a:lstStyle>
            <a:lvl1pPr marL="457200" lvl="0" indent="-400050" algn="l" rtl="0">
              <a:lnSpc>
                <a:spcPct val="90000"/>
              </a:lnSpc>
              <a:spcBef>
                <a:spcPts val="1500"/>
              </a:spcBef>
              <a:spcAft>
                <a:spcPts val="0"/>
              </a:spcAft>
              <a:buClr>
                <a:schemeClr val="dk1"/>
              </a:buClr>
              <a:buSzPts val="2700"/>
              <a:buChar char="•"/>
              <a:defRPr/>
            </a:lvl1pPr>
            <a:lvl2pPr marL="914400" lvl="1" indent="-400050" algn="l" rtl="0">
              <a:lnSpc>
                <a:spcPct val="90000"/>
              </a:lnSpc>
              <a:spcBef>
                <a:spcPts val="800"/>
              </a:spcBef>
              <a:spcAft>
                <a:spcPts val="0"/>
              </a:spcAft>
              <a:buClr>
                <a:schemeClr val="dk1"/>
              </a:buClr>
              <a:buSzPts val="2700"/>
              <a:buChar char="•"/>
              <a:defRPr/>
            </a:lvl2pPr>
            <a:lvl3pPr marL="1371600" lvl="2" indent="-400050" algn="l" rtl="0">
              <a:lnSpc>
                <a:spcPct val="90000"/>
              </a:lnSpc>
              <a:spcBef>
                <a:spcPts val="800"/>
              </a:spcBef>
              <a:spcAft>
                <a:spcPts val="0"/>
              </a:spcAft>
              <a:buClr>
                <a:schemeClr val="dk1"/>
              </a:buClr>
              <a:buSzPts val="2700"/>
              <a:buChar char="•"/>
              <a:defRPr/>
            </a:lvl3pPr>
            <a:lvl4pPr marL="1828800" lvl="3" indent="-400050" algn="l" rtl="0">
              <a:lnSpc>
                <a:spcPct val="90000"/>
              </a:lnSpc>
              <a:spcBef>
                <a:spcPts val="800"/>
              </a:spcBef>
              <a:spcAft>
                <a:spcPts val="0"/>
              </a:spcAft>
              <a:buClr>
                <a:schemeClr val="dk1"/>
              </a:buClr>
              <a:buSzPts val="2700"/>
              <a:buChar char="•"/>
              <a:defRPr/>
            </a:lvl4pPr>
            <a:lvl5pPr marL="2286000" lvl="4" indent="-400050" algn="l" rtl="0">
              <a:lnSpc>
                <a:spcPct val="90000"/>
              </a:lnSpc>
              <a:spcBef>
                <a:spcPts val="800"/>
              </a:spcBef>
              <a:spcAft>
                <a:spcPts val="0"/>
              </a:spcAft>
              <a:buClr>
                <a:schemeClr val="dk1"/>
              </a:buClr>
              <a:buSzPts val="2700"/>
              <a:buChar char="•"/>
              <a:defRPr/>
            </a:lvl5pPr>
            <a:lvl6pPr marL="2743200" lvl="5" indent="-400050" algn="l" rtl="0">
              <a:lnSpc>
                <a:spcPct val="90000"/>
              </a:lnSpc>
              <a:spcBef>
                <a:spcPts val="800"/>
              </a:spcBef>
              <a:spcAft>
                <a:spcPts val="0"/>
              </a:spcAft>
              <a:buClr>
                <a:schemeClr val="dk1"/>
              </a:buClr>
              <a:buSzPts val="2700"/>
              <a:buChar char="•"/>
              <a:defRPr/>
            </a:lvl6pPr>
            <a:lvl7pPr marL="3200400" lvl="6" indent="-400050" algn="l" rtl="0">
              <a:lnSpc>
                <a:spcPct val="90000"/>
              </a:lnSpc>
              <a:spcBef>
                <a:spcPts val="800"/>
              </a:spcBef>
              <a:spcAft>
                <a:spcPts val="0"/>
              </a:spcAft>
              <a:buClr>
                <a:schemeClr val="dk1"/>
              </a:buClr>
              <a:buSzPts val="2700"/>
              <a:buChar char="•"/>
              <a:defRPr/>
            </a:lvl7pPr>
            <a:lvl8pPr marL="3657600" lvl="7" indent="-400050" algn="l" rtl="0">
              <a:lnSpc>
                <a:spcPct val="90000"/>
              </a:lnSpc>
              <a:spcBef>
                <a:spcPts val="800"/>
              </a:spcBef>
              <a:spcAft>
                <a:spcPts val="0"/>
              </a:spcAft>
              <a:buClr>
                <a:schemeClr val="dk1"/>
              </a:buClr>
              <a:buSzPts val="2700"/>
              <a:buChar char="•"/>
              <a:defRPr/>
            </a:lvl8pPr>
            <a:lvl9pPr marL="4114800" lvl="8" indent="-400050" algn="l" rtl="0">
              <a:lnSpc>
                <a:spcPct val="90000"/>
              </a:lnSpc>
              <a:spcBef>
                <a:spcPts val="800"/>
              </a:spcBef>
              <a:spcAft>
                <a:spcPts val="0"/>
              </a:spcAft>
              <a:buClr>
                <a:schemeClr val="dk1"/>
              </a:buClr>
              <a:buSzPts val="2700"/>
              <a:buChar char="•"/>
              <a:defRPr/>
            </a:lvl9pPr>
          </a:lstStyle>
          <a:p>
            <a:endParaRPr/>
          </a:p>
        </p:txBody>
      </p:sp>
      <p:sp>
        <p:nvSpPr>
          <p:cNvPr id="147" name="Google Shape;147;p24"/>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48" name="Google Shape;148;p24"/>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49" name="Google Shape;149;p24"/>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a:stretch/>
        </p:blipFill>
        <p:spPr>
          <a:xfrm>
            <a:off x="0" y="0"/>
            <a:ext cx="18287994" cy="10286998"/>
          </a:xfrm>
          <a:prstGeom prst="rect">
            <a:avLst/>
          </a:prstGeom>
          <a:noFill/>
          <a:ln>
            <a:noFill/>
          </a:ln>
        </p:spPr>
      </p:pic>
      <p:sp>
        <p:nvSpPr>
          <p:cNvPr id="21" name="Google Shape;21;p4"/>
          <p:cNvSpPr txBox="1">
            <a:spLocks noGrp="1"/>
          </p:cNvSpPr>
          <p:nvPr>
            <p:ph type="title"/>
          </p:nvPr>
        </p:nvSpPr>
        <p:spPr>
          <a:xfrm>
            <a:off x="1257300" y="547688"/>
            <a:ext cx="13353900" cy="19884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lt1"/>
              </a:buClr>
              <a:buSzPts val="6600"/>
              <a:buFont typeface="Cambria"/>
              <a:buNone/>
              <a:defRPr>
                <a:solidFill>
                  <a:schemeClr val="lt1"/>
                </a:solidFill>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22" name="Google Shape;22;p4"/>
          <p:cNvSpPr txBox="1">
            <a:spLocks noGrp="1"/>
          </p:cNvSpPr>
          <p:nvPr>
            <p:ph type="body" idx="1"/>
          </p:nvPr>
        </p:nvSpPr>
        <p:spPr>
          <a:xfrm>
            <a:off x="1257300" y="2738438"/>
            <a:ext cx="13353900" cy="6527100"/>
          </a:xfrm>
          <a:prstGeom prst="rect">
            <a:avLst/>
          </a:prstGeom>
          <a:noFill/>
          <a:ln>
            <a:noFill/>
          </a:ln>
        </p:spPr>
        <p:txBody>
          <a:bodyPr spcFirstLastPara="1" wrap="square" lIns="137150" tIns="68550" rIns="137150" bIns="68550" anchor="t" anchorCtr="0">
            <a:normAutofit/>
          </a:bodyPr>
          <a:lstStyle>
            <a:lvl1pPr marL="457200" lvl="0" indent="-495300" algn="l">
              <a:lnSpc>
                <a:spcPct val="90000"/>
              </a:lnSpc>
              <a:spcBef>
                <a:spcPts val="1500"/>
              </a:spcBef>
              <a:spcAft>
                <a:spcPts val="0"/>
              </a:spcAft>
              <a:buClr>
                <a:schemeClr val="lt1"/>
              </a:buClr>
              <a:buSzPts val="4200"/>
              <a:buChar char="•"/>
              <a:defRPr>
                <a:solidFill>
                  <a:schemeClr val="lt1"/>
                </a:solidFill>
              </a:defRPr>
            </a:lvl1pPr>
            <a:lvl2pPr marL="914400" lvl="1" indent="-457200" algn="l">
              <a:lnSpc>
                <a:spcPct val="90000"/>
              </a:lnSpc>
              <a:spcBef>
                <a:spcPts val="800"/>
              </a:spcBef>
              <a:spcAft>
                <a:spcPts val="0"/>
              </a:spcAft>
              <a:buClr>
                <a:schemeClr val="lt1"/>
              </a:buClr>
              <a:buSzPts val="3600"/>
              <a:buChar char="•"/>
              <a:defRPr>
                <a:solidFill>
                  <a:schemeClr val="lt1"/>
                </a:solidFill>
              </a:defRPr>
            </a:lvl2pPr>
            <a:lvl3pPr marL="1371600" lvl="2" indent="-419100" algn="l">
              <a:lnSpc>
                <a:spcPct val="90000"/>
              </a:lnSpc>
              <a:spcBef>
                <a:spcPts val="800"/>
              </a:spcBef>
              <a:spcAft>
                <a:spcPts val="0"/>
              </a:spcAft>
              <a:buClr>
                <a:schemeClr val="lt1"/>
              </a:buClr>
              <a:buSzPts val="3000"/>
              <a:buChar char="•"/>
              <a:defRPr>
                <a:solidFill>
                  <a:schemeClr val="lt1"/>
                </a:solidFill>
              </a:defRPr>
            </a:lvl3pPr>
            <a:lvl4pPr marL="1828800" lvl="3" indent="-400050" algn="l">
              <a:lnSpc>
                <a:spcPct val="90000"/>
              </a:lnSpc>
              <a:spcBef>
                <a:spcPts val="800"/>
              </a:spcBef>
              <a:spcAft>
                <a:spcPts val="0"/>
              </a:spcAft>
              <a:buClr>
                <a:schemeClr val="lt1"/>
              </a:buClr>
              <a:buSzPts val="2700"/>
              <a:buChar char="•"/>
              <a:defRPr>
                <a:solidFill>
                  <a:schemeClr val="lt1"/>
                </a:solidFill>
              </a:defRPr>
            </a:lvl4pPr>
            <a:lvl5pPr marL="2286000" lvl="4" indent="-400050" algn="l">
              <a:lnSpc>
                <a:spcPct val="90000"/>
              </a:lnSpc>
              <a:spcBef>
                <a:spcPts val="800"/>
              </a:spcBef>
              <a:spcAft>
                <a:spcPts val="0"/>
              </a:spcAft>
              <a:buClr>
                <a:schemeClr val="lt1"/>
              </a:buClr>
              <a:buSzPts val="2700"/>
              <a:buChar char="•"/>
              <a:defRPr>
                <a:solidFill>
                  <a:schemeClr val="lt1"/>
                </a:solidFill>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5"/>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25" name="Google Shape;25;p5"/>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26" name="Google Shape;26;p5"/>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pic>
        <p:nvPicPr>
          <p:cNvPr id="28" name="Google Shape;28;p6"/>
          <p:cNvPicPr preferRelativeResize="0"/>
          <p:nvPr/>
        </p:nvPicPr>
        <p:blipFill rotWithShape="1">
          <a:blip r:embed="rId2">
            <a:alphaModFix amt="25000"/>
          </a:blip>
          <a:srcRect/>
          <a:stretch/>
        </p:blipFill>
        <p:spPr>
          <a:xfrm>
            <a:off x="0" y="0"/>
            <a:ext cx="18287999" cy="10287001"/>
          </a:xfrm>
          <a:prstGeom prst="rect">
            <a:avLst/>
          </a:prstGeom>
          <a:noFill/>
          <a:ln>
            <a:noFill/>
          </a:ln>
        </p:spPr>
      </p:pic>
      <p:sp>
        <p:nvSpPr>
          <p:cNvPr id="29" name="Google Shape;29;p6"/>
          <p:cNvSpPr txBox="1">
            <a:spLocks noGrp="1"/>
          </p:cNvSpPr>
          <p:nvPr>
            <p:ph type="title"/>
          </p:nvPr>
        </p:nvSpPr>
        <p:spPr>
          <a:xfrm>
            <a:off x="1257300" y="547688"/>
            <a:ext cx="15773400" cy="19884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30" name="Google Shape;30;p6"/>
          <p:cNvSpPr txBox="1">
            <a:spLocks noGrp="1"/>
          </p:cNvSpPr>
          <p:nvPr>
            <p:ph type="body" idx="1"/>
          </p:nvPr>
        </p:nvSpPr>
        <p:spPr>
          <a:xfrm>
            <a:off x="1257300" y="2738438"/>
            <a:ext cx="7772400" cy="65271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31" name="Google Shape;31;p6"/>
          <p:cNvSpPr txBox="1">
            <a:spLocks noGrp="1"/>
          </p:cNvSpPr>
          <p:nvPr>
            <p:ph type="body" idx="2"/>
          </p:nvPr>
        </p:nvSpPr>
        <p:spPr>
          <a:xfrm>
            <a:off x="9258300" y="2738438"/>
            <a:ext cx="7772400" cy="65271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32" name="Google Shape;32;p6"/>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33" name="Google Shape;33;p6"/>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34" name="Google Shape;34;p6"/>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1259682" y="547688"/>
            <a:ext cx="15773400" cy="19884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37" name="Google Shape;37;p7"/>
          <p:cNvSpPr txBox="1">
            <a:spLocks noGrp="1"/>
          </p:cNvSpPr>
          <p:nvPr>
            <p:ph type="body" idx="1"/>
          </p:nvPr>
        </p:nvSpPr>
        <p:spPr>
          <a:xfrm>
            <a:off x="1259682" y="2521745"/>
            <a:ext cx="7736700" cy="1236000"/>
          </a:xfrm>
          <a:prstGeom prst="rect">
            <a:avLst/>
          </a:prstGeom>
          <a:noFill/>
          <a:ln>
            <a:noFill/>
          </a:ln>
        </p:spPr>
        <p:txBody>
          <a:bodyPr spcFirstLastPara="1" wrap="square" lIns="137150" tIns="68550" rIns="137150" bIns="6855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800"/>
              </a:spcBef>
              <a:spcAft>
                <a:spcPts val="0"/>
              </a:spcAft>
              <a:buClr>
                <a:schemeClr val="dk1"/>
              </a:buClr>
              <a:buSzPts val="3000"/>
              <a:buNone/>
              <a:defRPr sz="3000" b="1"/>
            </a:lvl2pPr>
            <a:lvl3pPr marL="1371600" lvl="2" indent="-228600" algn="l">
              <a:lnSpc>
                <a:spcPct val="90000"/>
              </a:lnSpc>
              <a:spcBef>
                <a:spcPts val="800"/>
              </a:spcBef>
              <a:spcAft>
                <a:spcPts val="0"/>
              </a:spcAft>
              <a:buClr>
                <a:schemeClr val="dk1"/>
              </a:buClr>
              <a:buSzPts val="2700"/>
              <a:buNone/>
              <a:defRPr sz="2700" b="1"/>
            </a:lvl3pPr>
            <a:lvl4pPr marL="1828800" lvl="3" indent="-228600" algn="l">
              <a:lnSpc>
                <a:spcPct val="90000"/>
              </a:lnSpc>
              <a:spcBef>
                <a:spcPts val="800"/>
              </a:spcBef>
              <a:spcAft>
                <a:spcPts val="0"/>
              </a:spcAft>
              <a:buClr>
                <a:schemeClr val="dk1"/>
              </a:buClr>
              <a:buSzPts val="2400"/>
              <a:buNone/>
              <a:defRPr sz="2400" b="1"/>
            </a:lvl4pPr>
            <a:lvl5pPr marL="2286000" lvl="4" indent="-228600" algn="l">
              <a:lnSpc>
                <a:spcPct val="90000"/>
              </a:lnSpc>
              <a:spcBef>
                <a:spcPts val="800"/>
              </a:spcBef>
              <a:spcAft>
                <a:spcPts val="0"/>
              </a:spcAft>
              <a:buClr>
                <a:schemeClr val="dk1"/>
              </a:buClr>
              <a:buSzPts val="2400"/>
              <a:buNone/>
              <a:defRPr sz="2400" b="1"/>
            </a:lvl5pPr>
            <a:lvl6pPr marL="2743200" lvl="5" indent="-228600" algn="l">
              <a:lnSpc>
                <a:spcPct val="90000"/>
              </a:lnSpc>
              <a:spcBef>
                <a:spcPts val="800"/>
              </a:spcBef>
              <a:spcAft>
                <a:spcPts val="0"/>
              </a:spcAft>
              <a:buClr>
                <a:schemeClr val="dk1"/>
              </a:buClr>
              <a:buSzPts val="2400"/>
              <a:buNone/>
              <a:defRPr sz="2400" b="1"/>
            </a:lvl6pPr>
            <a:lvl7pPr marL="3200400" lvl="6" indent="-228600" algn="l">
              <a:lnSpc>
                <a:spcPct val="90000"/>
              </a:lnSpc>
              <a:spcBef>
                <a:spcPts val="800"/>
              </a:spcBef>
              <a:spcAft>
                <a:spcPts val="0"/>
              </a:spcAft>
              <a:buClr>
                <a:schemeClr val="dk1"/>
              </a:buClr>
              <a:buSzPts val="2400"/>
              <a:buNone/>
              <a:defRPr sz="2400" b="1"/>
            </a:lvl7pPr>
            <a:lvl8pPr marL="3657600" lvl="7" indent="-228600" algn="l">
              <a:lnSpc>
                <a:spcPct val="90000"/>
              </a:lnSpc>
              <a:spcBef>
                <a:spcPts val="800"/>
              </a:spcBef>
              <a:spcAft>
                <a:spcPts val="0"/>
              </a:spcAft>
              <a:buClr>
                <a:schemeClr val="dk1"/>
              </a:buClr>
              <a:buSzPts val="2400"/>
              <a:buNone/>
              <a:defRPr sz="2400" b="1"/>
            </a:lvl8pPr>
            <a:lvl9pPr marL="4114800" lvl="8" indent="-228600" algn="l">
              <a:lnSpc>
                <a:spcPct val="90000"/>
              </a:lnSpc>
              <a:spcBef>
                <a:spcPts val="800"/>
              </a:spcBef>
              <a:spcAft>
                <a:spcPts val="0"/>
              </a:spcAft>
              <a:buClr>
                <a:schemeClr val="dk1"/>
              </a:buClr>
              <a:buSzPts val="2400"/>
              <a:buNone/>
              <a:defRPr sz="2400" b="1"/>
            </a:lvl9pPr>
          </a:lstStyle>
          <a:p>
            <a:endParaRPr/>
          </a:p>
        </p:txBody>
      </p:sp>
      <p:sp>
        <p:nvSpPr>
          <p:cNvPr id="38" name="Google Shape;38;p7"/>
          <p:cNvSpPr txBox="1">
            <a:spLocks noGrp="1"/>
          </p:cNvSpPr>
          <p:nvPr>
            <p:ph type="body" idx="2"/>
          </p:nvPr>
        </p:nvSpPr>
        <p:spPr>
          <a:xfrm>
            <a:off x="1259682" y="3757613"/>
            <a:ext cx="7736700" cy="55269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39" name="Google Shape;39;p7"/>
          <p:cNvSpPr txBox="1">
            <a:spLocks noGrp="1"/>
          </p:cNvSpPr>
          <p:nvPr>
            <p:ph type="body" idx="3"/>
          </p:nvPr>
        </p:nvSpPr>
        <p:spPr>
          <a:xfrm>
            <a:off x="9258300" y="2521745"/>
            <a:ext cx="7774800" cy="1236000"/>
          </a:xfrm>
          <a:prstGeom prst="rect">
            <a:avLst/>
          </a:prstGeom>
          <a:noFill/>
          <a:ln>
            <a:noFill/>
          </a:ln>
        </p:spPr>
        <p:txBody>
          <a:bodyPr spcFirstLastPara="1" wrap="square" lIns="137150" tIns="68550" rIns="137150" bIns="6855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800"/>
              </a:spcBef>
              <a:spcAft>
                <a:spcPts val="0"/>
              </a:spcAft>
              <a:buClr>
                <a:schemeClr val="dk1"/>
              </a:buClr>
              <a:buSzPts val="3000"/>
              <a:buNone/>
              <a:defRPr sz="3000" b="1"/>
            </a:lvl2pPr>
            <a:lvl3pPr marL="1371600" lvl="2" indent="-228600" algn="l">
              <a:lnSpc>
                <a:spcPct val="90000"/>
              </a:lnSpc>
              <a:spcBef>
                <a:spcPts val="800"/>
              </a:spcBef>
              <a:spcAft>
                <a:spcPts val="0"/>
              </a:spcAft>
              <a:buClr>
                <a:schemeClr val="dk1"/>
              </a:buClr>
              <a:buSzPts val="2700"/>
              <a:buNone/>
              <a:defRPr sz="2700" b="1"/>
            </a:lvl3pPr>
            <a:lvl4pPr marL="1828800" lvl="3" indent="-228600" algn="l">
              <a:lnSpc>
                <a:spcPct val="90000"/>
              </a:lnSpc>
              <a:spcBef>
                <a:spcPts val="800"/>
              </a:spcBef>
              <a:spcAft>
                <a:spcPts val="0"/>
              </a:spcAft>
              <a:buClr>
                <a:schemeClr val="dk1"/>
              </a:buClr>
              <a:buSzPts val="2400"/>
              <a:buNone/>
              <a:defRPr sz="2400" b="1"/>
            </a:lvl4pPr>
            <a:lvl5pPr marL="2286000" lvl="4" indent="-228600" algn="l">
              <a:lnSpc>
                <a:spcPct val="90000"/>
              </a:lnSpc>
              <a:spcBef>
                <a:spcPts val="800"/>
              </a:spcBef>
              <a:spcAft>
                <a:spcPts val="0"/>
              </a:spcAft>
              <a:buClr>
                <a:schemeClr val="dk1"/>
              </a:buClr>
              <a:buSzPts val="2400"/>
              <a:buNone/>
              <a:defRPr sz="2400" b="1"/>
            </a:lvl5pPr>
            <a:lvl6pPr marL="2743200" lvl="5" indent="-228600" algn="l">
              <a:lnSpc>
                <a:spcPct val="90000"/>
              </a:lnSpc>
              <a:spcBef>
                <a:spcPts val="800"/>
              </a:spcBef>
              <a:spcAft>
                <a:spcPts val="0"/>
              </a:spcAft>
              <a:buClr>
                <a:schemeClr val="dk1"/>
              </a:buClr>
              <a:buSzPts val="2400"/>
              <a:buNone/>
              <a:defRPr sz="2400" b="1"/>
            </a:lvl6pPr>
            <a:lvl7pPr marL="3200400" lvl="6" indent="-228600" algn="l">
              <a:lnSpc>
                <a:spcPct val="90000"/>
              </a:lnSpc>
              <a:spcBef>
                <a:spcPts val="800"/>
              </a:spcBef>
              <a:spcAft>
                <a:spcPts val="0"/>
              </a:spcAft>
              <a:buClr>
                <a:schemeClr val="dk1"/>
              </a:buClr>
              <a:buSzPts val="2400"/>
              <a:buNone/>
              <a:defRPr sz="2400" b="1"/>
            </a:lvl7pPr>
            <a:lvl8pPr marL="3657600" lvl="7" indent="-228600" algn="l">
              <a:lnSpc>
                <a:spcPct val="90000"/>
              </a:lnSpc>
              <a:spcBef>
                <a:spcPts val="800"/>
              </a:spcBef>
              <a:spcAft>
                <a:spcPts val="0"/>
              </a:spcAft>
              <a:buClr>
                <a:schemeClr val="dk1"/>
              </a:buClr>
              <a:buSzPts val="2400"/>
              <a:buNone/>
              <a:defRPr sz="2400" b="1"/>
            </a:lvl8pPr>
            <a:lvl9pPr marL="4114800" lvl="8" indent="-228600" algn="l">
              <a:lnSpc>
                <a:spcPct val="90000"/>
              </a:lnSpc>
              <a:spcBef>
                <a:spcPts val="800"/>
              </a:spcBef>
              <a:spcAft>
                <a:spcPts val="0"/>
              </a:spcAft>
              <a:buClr>
                <a:schemeClr val="dk1"/>
              </a:buClr>
              <a:buSzPts val="2400"/>
              <a:buNone/>
              <a:defRPr sz="2400" b="1"/>
            </a:lvl9pPr>
          </a:lstStyle>
          <a:p>
            <a:endParaRPr/>
          </a:p>
        </p:txBody>
      </p:sp>
      <p:sp>
        <p:nvSpPr>
          <p:cNvPr id="40" name="Google Shape;40;p7"/>
          <p:cNvSpPr txBox="1">
            <a:spLocks noGrp="1"/>
          </p:cNvSpPr>
          <p:nvPr>
            <p:ph type="body" idx="4"/>
          </p:nvPr>
        </p:nvSpPr>
        <p:spPr>
          <a:xfrm>
            <a:off x="9258300" y="3757613"/>
            <a:ext cx="7774800" cy="55269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41" name="Google Shape;41;p7"/>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42" name="Google Shape;42;p7"/>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43" name="Google Shape;43;p7"/>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1257300" y="547688"/>
            <a:ext cx="15773400" cy="19884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46" name="Google Shape;46;p8"/>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47" name="Google Shape;47;p8"/>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48" name="Google Shape;48;p8"/>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1259682" y="685800"/>
            <a:ext cx="5898300" cy="2400300"/>
          </a:xfrm>
          <a:prstGeom prst="rect">
            <a:avLst/>
          </a:prstGeom>
          <a:noFill/>
          <a:ln>
            <a:noFill/>
          </a:ln>
        </p:spPr>
        <p:txBody>
          <a:bodyPr spcFirstLastPara="1" wrap="square" lIns="137150" tIns="68550" rIns="137150" bIns="68550" anchor="b" anchorCtr="0">
            <a:normAutofit/>
          </a:bodyPr>
          <a:lstStyle>
            <a:lvl1pPr lvl="0" algn="l">
              <a:lnSpc>
                <a:spcPct val="90000"/>
              </a:lnSpc>
              <a:spcBef>
                <a:spcPts val="0"/>
              </a:spcBef>
              <a:spcAft>
                <a:spcPts val="0"/>
              </a:spcAft>
              <a:buClr>
                <a:schemeClr val="dk1"/>
              </a:buClr>
              <a:buSzPts val="4800"/>
              <a:buFont typeface="Cambria"/>
              <a:buNone/>
              <a:defRPr sz="48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51" name="Google Shape;51;p9"/>
          <p:cNvSpPr txBox="1">
            <a:spLocks noGrp="1"/>
          </p:cNvSpPr>
          <p:nvPr>
            <p:ph type="body" idx="1"/>
          </p:nvPr>
        </p:nvSpPr>
        <p:spPr>
          <a:xfrm>
            <a:off x="7774782" y="1481138"/>
            <a:ext cx="9258300" cy="7310400"/>
          </a:xfrm>
          <a:prstGeom prst="rect">
            <a:avLst/>
          </a:prstGeom>
          <a:noFill/>
          <a:ln>
            <a:noFill/>
          </a:ln>
        </p:spPr>
        <p:txBody>
          <a:bodyPr spcFirstLastPara="1" wrap="square" lIns="137150" tIns="68550" rIns="137150" bIns="68550" anchor="t" anchorCtr="0">
            <a:normAutofit/>
          </a:bodyPr>
          <a:lstStyle>
            <a:lvl1pPr marL="457200" lvl="0" indent="-533400" algn="l">
              <a:lnSpc>
                <a:spcPct val="90000"/>
              </a:lnSpc>
              <a:spcBef>
                <a:spcPts val="1500"/>
              </a:spcBef>
              <a:spcAft>
                <a:spcPts val="0"/>
              </a:spcAft>
              <a:buClr>
                <a:schemeClr val="dk1"/>
              </a:buClr>
              <a:buSzPts val="4800"/>
              <a:buChar char="•"/>
              <a:defRPr sz="4800"/>
            </a:lvl1pPr>
            <a:lvl2pPr marL="914400" lvl="1" indent="-495300" algn="l">
              <a:lnSpc>
                <a:spcPct val="90000"/>
              </a:lnSpc>
              <a:spcBef>
                <a:spcPts val="800"/>
              </a:spcBef>
              <a:spcAft>
                <a:spcPts val="0"/>
              </a:spcAft>
              <a:buClr>
                <a:schemeClr val="dk1"/>
              </a:buClr>
              <a:buSzPts val="4200"/>
              <a:buChar char="•"/>
              <a:defRPr sz="4200"/>
            </a:lvl2pPr>
            <a:lvl3pPr marL="1371600" lvl="2" indent="-457200" algn="l">
              <a:lnSpc>
                <a:spcPct val="90000"/>
              </a:lnSpc>
              <a:spcBef>
                <a:spcPts val="800"/>
              </a:spcBef>
              <a:spcAft>
                <a:spcPts val="0"/>
              </a:spcAft>
              <a:buClr>
                <a:schemeClr val="dk1"/>
              </a:buClr>
              <a:buSzPts val="3600"/>
              <a:buChar char="•"/>
              <a:defRPr sz="3600"/>
            </a:lvl3pPr>
            <a:lvl4pPr marL="1828800" lvl="3" indent="-419100" algn="l">
              <a:lnSpc>
                <a:spcPct val="90000"/>
              </a:lnSpc>
              <a:spcBef>
                <a:spcPts val="800"/>
              </a:spcBef>
              <a:spcAft>
                <a:spcPts val="0"/>
              </a:spcAft>
              <a:buClr>
                <a:schemeClr val="dk1"/>
              </a:buClr>
              <a:buSzPts val="3000"/>
              <a:buChar char="•"/>
              <a:defRPr sz="3000"/>
            </a:lvl4pPr>
            <a:lvl5pPr marL="2286000" lvl="4" indent="-419100" algn="l">
              <a:lnSpc>
                <a:spcPct val="90000"/>
              </a:lnSpc>
              <a:spcBef>
                <a:spcPts val="800"/>
              </a:spcBef>
              <a:spcAft>
                <a:spcPts val="0"/>
              </a:spcAft>
              <a:buClr>
                <a:schemeClr val="dk1"/>
              </a:buClr>
              <a:buSzPts val="3000"/>
              <a:buChar char="•"/>
              <a:defRPr sz="3000"/>
            </a:lvl5pPr>
            <a:lvl6pPr marL="2743200" lvl="5" indent="-419100" algn="l">
              <a:lnSpc>
                <a:spcPct val="90000"/>
              </a:lnSpc>
              <a:spcBef>
                <a:spcPts val="800"/>
              </a:spcBef>
              <a:spcAft>
                <a:spcPts val="0"/>
              </a:spcAft>
              <a:buClr>
                <a:schemeClr val="dk1"/>
              </a:buClr>
              <a:buSzPts val="3000"/>
              <a:buChar char="•"/>
              <a:defRPr sz="3000"/>
            </a:lvl6pPr>
            <a:lvl7pPr marL="3200400" lvl="6" indent="-419100" algn="l">
              <a:lnSpc>
                <a:spcPct val="90000"/>
              </a:lnSpc>
              <a:spcBef>
                <a:spcPts val="800"/>
              </a:spcBef>
              <a:spcAft>
                <a:spcPts val="0"/>
              </a:spcAft>
              <a:buClr>
                <a:schemeClr val="dk1"/>
              </a:buClr>
              <a:buSzPts val="3000"/>
              <a:buChar char="•"/>
              <a:defRPr sz="3000"/>
            </a:lvl7pPr>
            <a:lvl8pPr marL="3657600" lvl="7" indent="-419100" algn="l">
              <a:lnSpc>
                <a:spcPct val="90000"/>
              </a:lnSpc>
              <a:spcBef>
                <a:spcPts val="800"/>
              </a:spcBef>
              <a:spcAft>
                <a:spcPts val="0"/>
              </a:spcAft>
              <a:buClr>
                <a:schemeClr val="dk1"/>
              </a:buClr>
              <a:buSzPts val="3000"/>
              <a:buChar char="•"/>
              <a:defRPr sz="3000"/>
            </a:lvl8pPr>
            <a:lvl9pPr marL="4114800" lvl="8" indent="-419100" algn="l">
              <a:lnSpc>
                <a:spcPct val="90000"/>
              </a:lnSpc>
              <a:spcBef>
                <a:spcPts val="800"/>
              </a:spcBef>
              <a:spcAft>
                <a:spcPts val="0"/>
              </a:spcAft>
              <a:buClr>
                <a:schemeClr val="dk1"/>
              </a:buClr>
              <a:buSzPts val="3000"/>
              <a:buChar char="•"/>
              <a:defRPr sz="3000"/>
            </a:lvl9pPr>
          </a:lstStyle>
          <a:p>
            <a:endParaRPr/>
          </a:p>
        </p:txBody>
      </p:sp>
      <p:sp>
        <p:nvSpPr>
          <p:cNvPr id="52" name="Google Shape;52;p9"/>
          <p:cNvSpPr txBox="1">
            <a:spLocks noGrp="1"/>
          </p:cNvSpPr>
          <p:nvPr>
            <p:ph type="body" idx="2"/>
          </p:nvPr>
        </p:nvSpPr>
        <p:spPr>
          <a:xfrm>
            <a:off x="1259682" y="3086100"/>
            <a:ext cx="5898300" cy="5717400"/>
          </a:xfrm>
          <a:prstGeom prst="rect">
            <a:avLst/>
          </a:prstGeom>
          <a:noFill/>
          <a:ln>
            <a:noFill/>
          </a:ln>
        </p:spPr>
        <p:txBody>
          <a:bodyPr spcFirstLastPara="1" wrap="square" lIns="137150" tIns="68550" rIns="137150" bIns="6855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800"/>
              </a:spcBef>
              <a:spcAft>
                <a:spcPts val="0"/>
              </a:spcAft>
              <a:buClr>
                <a:schemeClr val="dk1"/>
              </a:buClr>
              <a:buSzPts val="2100"/>
              <a:buNone/>
              <a:defRPr sz="2100"/>
            </a:lvl2pPr>
            <a:lvl3pPr marL="1371600" lvl="2" indent="-228600" algn="l">
              <a:lnSpc>
                <a:spcPct val="90000"/>
              </a:lnSpc>
              <a:spcBef>
                <a:spcPts val="800"/>
              </a:spcBef>
              <a:spcAft>
                <a:spcPts val="0"/>
              </a:spcAft>
              <a:buClr>
                <a:schemeClr val="dk1"/>
              </a:buClr>
              <a:buSzPts val="1800"/>
              <a:buNone/>
              <a:defRPr sz="1800"/>
            </a:lvl3pPr>
            <a:lvl4pPr marL="1828800" lvl="3" indent="-228600" algn="l">
              <a:lnSpc>
                <a:spcPct val="90000"/>
              </a:lnSpc>
              <a:spcBef>
                <a:spcPts val="800"/>
              </a:spcBef>
              <a:spcAft>
                <a:spcPts val="0"/>
              </a:spcAft>
              <a:buClr>
                <a:schemeClr val="dk1"/>
              </a:buClr>
              <a:buSzPts val="1500"/>
              <a:buNone/>
              <a:defRPr sz="1500"/>
            </a:lvl4pPr>
            <a:lvl5pPr marL="2286000" lvl="4" indent="-228600" algn="l">
              <a:lnSpc>
                <a:spcPct val="90000"/>
              </a:lnSpc>
              <a:spcBef>
                <a:spcPts val="800"/>
              </a:spcBef>
              <a:spcAft>
                <a:spcPts val="0"/>
              </a:spcAft>
              <a:buClr>
                <a:schemeClr val="dk1"/>
              </a:buClr>
              <a:buSzPts val="1500"/>
              <a:buNone/>
              <a:defRPr sz="1500"/>
            </a:lvl5pPr>
            <a:lvl6pPr marL="2743200" lvl="5" indent="-228600" algn="l">
              <a:lnSpc>
                <a:spcPct val="90000"/>
              </a:lnSpc>
              <a:spcBef>
                <a:spcPts val="800"/>
              </a:spcBef>
              <a:spcAft>
                <a:spcPts val="0"/>
              </a:spcAft>
              <a:buClr>
                <a:schemeClr val="dk1"/>
              </a:buClr>
              <a:buSzPts val="1500"/>
              <a:buNone/>
              <a:defRPr sz="1500"/>
            </a:lvl6pPr>
            <a:lvl7pPr marL="3200400" lvl="6" indent="-228600" algn="l">
              <a:lnSpc>
                <a:spcPct val="90000"/>
              </a:lnSpc>
              <a:spcBef>
                <a:spcPts val="800"/>
              </a:spcBef>
              <a:spcAft>
                <a:spcPts val="0"/>
              </a:spcAft>
              <a:buClr>
                <a:schemeClr val="dk1"/>
              </a:buClr>
              <a:buSzPts val="1500"/>
              <a:buNone/>
              <a:defRPr sz="1500"/>
            </a:lvl7pPr>
            <a:lvl8pPr marL="3657600" lvl="7" indent="-228600" algn="l">
              <a:lnSpc>
                <a:spcPct val="90000"/>
              </a:lnSpc>
              <a:spcBef>
                <a:spcPts val="800"/>
              </a:spcBef>
              <a:spcAft>
                <a:spcPts val="0"/>
              </a:spcAft>
              <a:buClr>
                <a:schemeClr val="dk1"/>
              </a:buClr>
              <a:buSzPts val="1500"/>
              <a:buNone/>
              <a:defRPr sz="1500"/>
            </a:lvl8pPr>
            <a:lvl9pPr marL="4114800" lvl="8" indent="-228600" algn="l">
              <a:lnSpc>
                <a:spcPct val="90000"/>
              </a:lnSpc>
              <a:spcBef>
                <a:spcPts val="800"/>
              </a:spcBef>
              <a:spcAft>
                <a:spcPts val="0"/>
              </a:spcAft>
              <a:buClr>
                <a:schemeClr val="dk1"/>
              </a:buClr>
              <a:buSzPts val="1500"/>
              <a:buNone/>
              <a:defRPr sz="1500"/>
            </a:lvl9pPr>
          </a:lstStyle>
          <a:p>
            <a:endParaRPr/>
          </a:p>
        </p:txBody>
      </p:sp>
      <p:sp>
        <p:nvSpPr>
          <p:cNvPr id="53" name="Google Shape;53;p9"/>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54" name="Google Shape;54;p9"/>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55" name="Google Shape;55;p9"/>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1259682" y="685800"/>
            <a:ext cx="5898300" cy="2400300"/>
          </a:xfrm>
          <a:prstGeom prst="rect">
            <a:avLst/>
          </a:prstGeom>
          <a:noFill/>
          <a:ln>
            <a:noFill/>
          </a:ln>
        </p:spPr>
        <p:txBody>
          <a:bodyPr spcFirstLastPara="1" wrap="square" lIns="137150" tIns="68550" rIns="137150" bIns="68550" anchor="b" anchorCtr="0">
            <a:normAutofit/>
          </a:bodyPr>
          <a:lstStyle>
            <a:lvl1pPr lvl="0" algn="l">
              <a:lnSpc>
                <a:spcPct val="90000"/>
              </a:lnSpc>
              <a:spcBef>
                <a:spcPts val="0"/>
              </a:spcBef>
              <a:spcAft>
                <a:spcPts val="0"/>
              </a:spcAft>
              <a:buClr>
                <a:schemeClr val="dk1"/>
              </a:buClr>
              <a:buSzPts val="4800"/>
              <a:buFont typeface="Cambria"/>
              <a:buNone/>
              <a:defRPr sz="48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58" name="Google Shape;58;p10"/>
          <p:cNvSpPr>
            <a:spLocks noGrp="1"/>
          </p:cNvSpPr>
          <p:nvPr>
            <p:ph type="pic" idx="2"/>
          </p:nvPr>
        </p:nvSpPr>
        <p:spPr>
          <a:xfrm>
            <a:off x="7774782" y="1481138"/>
            <a:ext cx="9258300" cy="7310400"/>
          </a:xfrm>
          <a:prstGeom prst="rect">
            <a:avLst/>
          </a:prstGeom>
          <a:noFill/>
          <a:ln>
            <a:noFill/>
          </a:ln>
        </p:spPr>
        <p:txBody>
          <a:bodyPr spcFirstLastPara="1" wrap="square" lIns="137150" tIns="68550" rIns="137150" bIns="68550" anchor="t" anchorCtr="0">
            <a:noAutofit/>
          </a:bodyPr>
          <a:lstStyle>
            <a:lvl1pPr marR="0" lvl="0" algn="l" rtl="0">
              <a:lnSpc>
                <a:spcPct val="90000"/>
              </a:lnSpc>
              <a:spcBef>
                <a:spcPts val="1500"/>
              </a:spcBef>
              <a:spcAft>
                <a:spcPts val="0"/>
              </a:spcAft>
              <a:buClr>
                <a:schemeClr val="dk1"/>
              </a:buClr>
              <a:buSzPts val="4800"/>
              <a:buFont typeface="Arial"/>
              <a:buNone/>
              <a:defRPr sz="4800" b="0" i="0" u="none" strike="noStrike" cap="none">
                <a:solidFill>
                  <a:schemeClr val="dk1"/>
                </a:solidFill>
                <a:latin typeface="Cambria"/>
                <a:ea typeface="Cambria"/>
                <a:cs typeface="Cambria"/>
                <a:sym typeface="Cambria"/>
              </a:defRPr>
            </a:lvl1pPr>
            <a:lvl2pPr marR="0" lvl="1" algn="l" rtl="0">
              <a:lnSpc>
                <a:spcPct val="90000"/>
              </a:lnSpc>
              <a:spcBef>
                <a:spcPts val="800"/>
              </a:spcBef>
              <a:spcAft>
                <a:spcPts val="0"/>
              </a:spcAft>
              <a:buClr>
                <a:schemeClr val="dk1"/>
              </a:buClr>
              <a:buSzPts val="4200"/>
              <a:buFont typeface="Arial"/>
              <a:buNone/>
              <a:defRPr sz="4200" b="0" i="0" u="none" strike="noStrike" cap="none">
                <a:solidFill>
                  <a:schemeClr val="dk1"/>
                </a:solidFill>
                <a:latin typeface="Cambria"/>
                <a:ea typeface="Cambria"/>
                <a:cs typeface="Cambria"/>
                <a:sym typeface="Cambria"/>
              </a:defRPr>
            </a:lvl2pPr>
            <a:lvl3pPr marR="0" lvl="2" algn="l" rtl="0">
              <a:lnSpc>
                <a:spcPct val="90000"/>
              </a:lnSpc>
              <a:spcBef>
                <a:spcPts val="800"/>
              </a:spcBef>
              <a:spcAft>
                <a:spcPts val="0"/>
              </a:spcAft>
              <a:buClr>
                <a:schemeClr val="dk1"/>
              </a:buClr>
              <a:buSzPts val="3600"/>
              <a:buFont typeface="Arial"/>
              <a:buNone/>
              <a:defRPr sz="3600" b="0" i="0" u="none" strike="noStrike" cap="none">
                <a:solidFill>
                  <a:schemeClr val="dk1"/>
                </a:solidFill>
                <a:latin typeface="Cambria"/>
                <a:ea typeface="Cambria"/>
                <a:cs typeface="Cambria"/>
                <a:sym typeface="Cambria"/>
              </a:defRPr>
            </a:lvl3pPr>
            <a:lvl4pPr marR="0" lvl="3" algn="l" rtl="0">
              <a:lnSpc>
                <a:spcPct val="90000"/>
              </a:lnSpc>
              <a:spcBef>
                <a:spcPts val="800"/>
              </a:spcBef>
              <a:spcAft>
                <a:spcPts val="0"/>
              </a:spcAft>
              <a:buClr>
                <a:schemeClr val="dk1"/>
              </a:buClr>
              <a:buSzPts val="3000"/>
              <a:buFont typeface="Arial"/>
              <a:buNone/>
              <a:defRPr sz="3000" b="0" i="0" u="none" strike="noStrike" cap="none">
                <a:solidFill>
                  <a:schemeClr val="dk1"/>
                </a:solidFill>
                <a:latin typeface="Cambria"/>
                <a:ea typeface="Cambria"/>
                <a:cs typeface="Cambria"/>
                <a:sym typeface="Cambria"/>
              </a:defRPr>
            </a:lvl4pPr>
            <a:lvl5pPr marR="0" lvl="4" algn="l" rtl="0">
              <a:lnSpc>
                <a:spcPct val="90000"/>
              </a:lnSpc>
              <a:spcBef>
                <a:spcPts val="800"/>
              </a:spcBef>
              <a:spcAft>
                <a:spcPts val="0"/>
              </a:spcAft>
              <a:buClr>
                <a:schemeClr val="dk1"/>
              </a:buClr>
              <a:buSzPts val="3000"/>
              <a:buFont typeface="Arial"/>
              <a:buNone/>
              <a:defRPr sz="3000" b="0" i="0" u="none" strike="noStrike" cap="none">
                <a:solidFill>
                  <a:schemeClr val="dk1"/>
                </a:solidFill>
                <a:latin typeface="Cambria"/>
                <a:ea typeface="Cambria"/>
                <a:cs typeface="Cambria"/>
                <a:sym typeface="Cambria"/>
              </a:defRPr>
            </a:lvl5pPr>
            <a:lvl6pPr marR="0" lvl="5" algn="l" rtl="0">
              <a:lnSpc>
                <a:spcPct val="90000"/>
              </a:lnSpc>
              <a:spcBef>
                <a:spcPts val="800"/>
              </a:spcBef>
              <a:spcAft>
                <a:spcPts val="0"/>
              </a:spcAft>
              <a:buClr>
                <a:schemeClr val="dk1"/>
              </a:buClr>
              <a:buSzPts val="3000"/>
              <a:buFont typeface="Arial"/>
              <a:buNone/>
              <a:defRPr sz="3000" b="0" i="0" u="none" strike="noStrike" cap="none">
                <a:solidFill>
                  <a:schemeClr val="dk1"/>
                </a:solidFill>
                <a:latin typeface="Cambria"/>
                <a:ea typeface="Cambria"/>
                <a:cs typeface="Cambria"/>
                <a:sym typeface="Cambria"/>
              </a:defRPr>
            </a:lvl6pPr>
            <a:lvl7pPr marR="0" lvl="6" algn="l" rtl="0">
              <a:lnSpc>
                <a:spcPct val="90000"/>
              </a:lnSpc>
              <a:spcBef>
                <a:spcPts val="800"/>
              </a:spcBef>
              <a:spcAft>
                <a:spcPts val="0"/>
              </a:spcAft>
              <a:buClr>
                <a:schemeClr val="dk1"/>
              </a:buClr>
              <a:buSzPts val="3000"/>
              <a:buFont typeface="Arial"/>
              <a:buNone/>
              <a:defRPr sz="3000" b="0" i="0" u="none" strike="noStrike" cap="none">
                <a:solidFill>
                  <a:schemeClr val="dk1"/>
                </a:solidFill>
                <a:latin typeface="Cambria"/>
                <a:ea typeface="Cambria"/>
                <a:cs typeface="Cambria"/>
                <a:sym typeface="Cambria"/>
              </a:defRPr>
            </a:lvl7pPr>
            <a:lvl8pPr marR="0" lvl="7" algn="l" rtl="0">
              <a:lnSpc>
                <a:spcPct val="90000"/>
              </a:lnSpc>
              <a:spcBef>
                <a:spcPts val="800"/>
              </a:spcBef>
              <a:spcAft>
                <a:spcPts val="0"/>
              </a:spcAft>
              <a:buClr>
                <a:schemeClr val="dk1"/>
              </a:buClr>
              <a:buSzPts val="3000"/>
              <a:buFont typeface="Arial"/>
              <a:buNone/>
              <a:defRPr sz="3000" b="0" i="0" u="none" strike="noStrike" cap="none">
                <a:solidFill>
                  <a:schemeClr val="dk1"/>
                </a:solidFill>
                <a:latin typeface="Cambria"/>
                <a:ea typeface="Cambria"/>
                <a:cs typeface="Cambria"/>
                <a:sym typeface="Cambria"/>
              </a:defRPr>
            </a:lvl8pPr>
            <a:lvl9pPr marR="0" lvl="8" algn="l" rtl="0">
              <a:lnSpc>
                <a:spcPct val="90000"/>
              </a:lnSpc>
              <a:spcBef>
                <a:spcPts val="800"/>
              </a:spcBef>
              <a:spcAft>
                <a:spcPts val="0"/>
              </a:spcAft>
              <a:buClr>
                <a:schemeClr val="dk1"/>
              </a:buClr>
              <a:buSzPts val="3000"/>
              <a:buFont typeface="Arial"/>
              <a:buNone/>
              <a:defRPr sz="3000" b="0" i="0" u="none" strike="noStrike" cap="none">
                <a:solidFill>
                  <a:schemeClr val="dk1"/>
                </a:solidFill>
                <a:latin typeface="Cambria"/>
                <a:ea typeface="Cambria"/>
                <a:cs typeface="Cambria"/>
                <a:sym typeface="Cambria"/>
              </a:defRPr>
            </a:lvl9pPr>
          </a:lstStyle>
          <a:p>
            <a:endParaRPr/>
          </a:p>
        </p:txBody>
      </p:sp>
      <p:sp>
        <p:nvSpPr>
          <p:cNvPr id="59" name="Google Shape;59;p10"/>
          <p:cNvSpPr txBox="1">
            <a:spLocks noGrp="1"/>
          </p:cNvSpPr>
          <p:nvPr>
            <p:ph type="body" idx="1"/>
          </p:nvPr>
        </p:nvSpPr>
        <p:spPr>
          <a:xfrm>
            <a:off x="1259682" y="3086100"/>
            <a:ext cx="5898300" cy="5717400"/>
          </a:xfrm>
          <a:prstGeom prst="rect">
            <a:avLst/>
          </a:prstGeom>
          <a:noFill/>
          <a:ln>
            <a:noFill/>
          </a:ln>
        </p:spPr>
        <p:txBody>
          <a:bodyPr spcFirstLastPara="1" wrap="square" lIns="137150" tIns="68550" rIns="137150" bIns="6855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800"/>
              </a:spcBef>
              <a:spcAft>
                <a:spcPts val="0"/>
              </a:spcAft>
              <a:buClr>
                <a:schemeClr val="dk1"/>
              </a:buClr>
              <a:buSzPts val="2100"/>
              <a:buNone/>
              <a:defRPr sz="2100"/>
            </a:lvl2pPr>
            <a:lvl3pPr marL="1371600" lvl="2" indent="-228600" algn="l">
              <a:lnSpc>
                <a:spcPct val="90000"/>
              </a:lnSpc>
              <a:spcBef>
                <a:spcPts val="800"/>
              </a:spcBef>
              <a:spcAft>
                <a:spcPts val="0"/>
              </a:spcAft>
              <a:buClr>
                <a:schemeClr val="dk1"/>
              </a:buClr>
              <a:buSzPts val="1800"/>
              <a:buNone/>
              <a:defRPr sz="1800"/>
            </a:lvl3pPr>
            <a:lvl4pPr marL="1828800" lvl="3" indent="-228600" algn="l">
              <a:lnSpc>
                <a:spcPct val="90000"/>
              </a:lnSpc>
              <a:spcBef>
                <a:spcPts val="800"/>
              </a:spcBef>
              <a:spcAft>
                <a:spcPts val="0"/>
              </a:spcAft>
              <a:buClr>
                <a:schemeClr val="dk1"/>
              </a:buClr>
              <a:buSzPts val="1500"/>
              <a:buNone/>
              <a:defRPr sz="1500"/>
            </a:lvl4pPr>
            <a:lvl5pPr marL="2286000" lvl="4" indent="-228600" algn="l">
              <a:lnSpc>
                <a:spcPct val="90000"/>
              </a:lnSpc>
              <a:spcBef>
                <a:spcPts val="800"/>
              </a:spcBef>
              <a:spcAft>
                <a:spcPts val="0"/>
              </a:spcAft>
              <a:buClr>
                <a:schemeClr val="dk1"/>
              </a:buClr>
              <a:buSzPts val="1500"/>
              <a:buNone/>
              <a:defRPr sz="1500"/>
            </a:lvl5pPr>
            <a:lvl6pPr marL="2743200" lvl="5" indent="-228600" algn="l">
              <a:lnSpc>
                <a:spcPct val="90000"/>
              </a:lnSpc>
              <a:spcBef>
                <a:spcPts val="800"/>
              </a:spcBef>
              <a:spcAft>
                <a:spcPts val="0"/>
              </a:spcAft>
              <a:buClr>
                <a:schemeClr val="dk1"/>
              </a:buClr>
              <a:buSzPts val="1500"/>
              <a:buNone/>
              <a:defRPr sz="1500"/>
            </a:lvl6pPr>
            <a:lvl7pPr marL="3200400" lvl="6" indent="-228600" algn="l">
              <a:lnSpc>
                <a:spcPct val="90000"/>
              </a:lnSpc>
              <a:spcBef>
                <a:spcPts val="800"/>
              </a:spcBef>
              <a:spcAft>
                <a:spcPts val="0"/>
              </a:spcAft>
              <a:buClr>
                <a:schemeClr val="dk1"/>
              </a:buClr>
              <a:buSzPts val="1500"/>
              <a:buNone/>
              <a:defRPr sz="1500"/>
            </a:lvl7pPr>
            <a:lvl8pPr marL="3657600" lvl="7" indent="-228600" algn="l">
              <a:lnSpc>
                <a:spcPct val="90000"/>
              </a:lnSpc>
              <a:spcBef>
                <a:spcPts val="800"/>
              </a:spcBef>
              <a:spcAft>
                <a:spcPts val="0"/>
              </a:spcAft>
              <a:buClr>
                <a:schemeClr val="dk1"/>
              </a:buClr>
              <a:buSzPts val="1500"/>
              <a:buNone/>
              <a:defRPr sz="1500"/>
            </a:lvl8pPr>
            <a:lvl9pPr marL="4114800" lvl="8" indent="-228600" algn="l">
              <a:lnSpc>
                <a:spcPct val="90000"/>
              </a:lnSpc>
              <a:spcBef>
                <a:spcPts val="800"/>
              </a:spcBef>
              <a:spcAft>
                <a:spcPts val="0"/>
              </a:spcAft>
              <a:buClr>
                <a:schemeClr val="dk1"/>
              </a:buClr>
              <a:buSzPts val="1500"/>
              <a:buNone/>
              <a:defRPr sz="1500"/>
            </a:lvl9pPr>
          </a:lstStyle>
          <a:p>
            <a:endParaRPr/>
          </a:p>
        </p:txBody>
      </p:sp>
      <p:sp>
        <p:nvSpPr>
          <p:cNvPr id="60" name="Google Shape;60;p10"/>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61" name="Google Shape;61;p10"/>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62" name="Google Shape;62;p10"/>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57300" y="547688"/>
            <a:ext cx="15773400" cy="1988400"/>
          </a:xfrm>
          <a:prstGeom prst="rect">
            <a:avLst/>
          </a:prstGeom>
          <a:noFill/>
          <a:ln>
            <a:noFill/>
          </a:ln>
        </p:spPr>
        <p:txBody>
          <a:bodyPr spcFirstLastPara="1" wrap="square" lIns="137150" tIns="68550" rIns="137150" bIns="68550" anchor="ctr" anchorCtr="0">
            <a:normAutofit/>
          </a:bodyPr>
          <a:lstStyle>
            <a:lvl1pPr marR="0" lvl="0" algn="l" rtl="0">
              <a:lnSpc>
                <a:spcPct val="90000"/>
              </a:lnSpc>
              <a:spcBef>
                <a:spcPts val="0"/>
              </a:spcBef>
              <a:spcAft>
                <a:spcPts val="0"/>
              </a:spcAft>
              <a:buClr>
                <a:schemeClr val="dk1"/>
              </a:buClr>
              <a:buSzPts val="6600"/>
              <a:buFont typeface="Cambria"/>
              <a:buNone/>
              <a:defRPr sz="660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257300" y="2738438"/>
            <a:ext cx="15773400" cy="6527100"/>
          </a:xfrm>
          <a:prstGeom prst="rect">
            <a:avLst/>
          </a:prstGeom>
          <a:noFill/>
          <a:ln>
            <a:noFill/>
          </a:ln>
        </p:spPr>
        <p:txBody>
          <a:bodyPr spcFirstLastPara="1" wrap="square" lIns="137150" tIns="68550" rIns="137150" bIns="68550" anchor="t" anchorCtr="0">
            <a:normAutofit/>
          </a:bodyPr>
          <a:lstStyle>
            <a:lvl1pPr marL="457200" marR="0" lvl="0" indent="-495300" algn="l" rtl="0">
              <a:lnSpc>
                <a:spcPct val="90000"/>
              </a:lnSpc>
              <a:spcBef>
                <a:spcPts val="1500"/>
              </a:spcBef>
              <a:spcAft>
                <a:spcPts val="0"/>
              </a:spcAft>
              <a:buClr>
                <a:schemeClr val="dk1"/>
              </a:buClr>
              <a:buSzPts val="4200"/>
              <a:buFont typeface="Arial"/>
              <a:buChar char="•"/>
              <a:defRPr sz="4200" b="0" i="0" u="none" strike="noStrike" cap="none">
                <a:solidFill>
                  <a:schemeClr val="dk1"/>
                </a:solidFill>
                <a:latin typeface="Cambria"/>
                <a:ea typeface="Cambria"/>
                <a:cs typeface="Cambria"/>
                <a:sym typeface="Cambria"/>
              </a:defRPr>
            </a:lvl1pPr>
            <a:lvl2pPr marL="914400" marR="0" lvl="1" indent="-457200" algn="l" rtl="0">
              <a:lnSpc>
                <a:spcPct val="90000"/>
              </a:lnSpc>
              <a:spcBef>
                <a:spcPts val="800"/>
              </a:spcBef>
              <a:spcAft>
                <a:spcPts val="0"/>
              </a:spcAft>
              <a:buClr>
                <a:schemeClr val="dk1"/>
              </a:buClr>
              <a:buSzPts val="3600"/>
              <a:buFont typeface="Arial"/>
              <a:buChar char="•"/>
              <a:defRPr sz="3600" b="0" i="0" u="none" strike="noStrike" cap="none">
                <a:solidFill>
                  <a:schemeClr val="dk1"/>
                </a:solidFill>
                <a:latin typeface="Cambria"/>
                <a:ea typeface="Cambria"/>
                <a:cs typeface="Cambria"/>
                <a:sym typeface="Cambria"/>
              </a:defRPr>
            </a:lvl2pPr>
            <a:lvl3pPr marL="1371600" marR="0" lvl="2" indent="-419100" algn="l" rtl="0">
              <a:lnSpc>
                <a:spcPct val="90000"/>
              </a:lnSpc>
              <a:spcBef>
                <a:spcPts val="800"/>
              </a:spcBef>
              <a:spcAft>
                <a:spcPts val="0"/>
              </a:spcAft>
              <a:buClr>
                <a:schemeClr val="dk1"/>
              </a:buClr>
              <a:buSzPts val="3000"/>
              <a:buFont typeface="Arial"/>
              <a:buChar char="•"/>
              <a:defRPr sz="3000" b="0" i="0" u="none" strike="noStrike" cap="none">
                <a:solidFill>
                  <a:schemeClr val="dk1"/>
                </a:solidFill>
                <a:latin typeface="Cambria"/>
                <a:ea typeface="Cambria"/>
                <a:cs typeface="Cambria"/>
                <a:sym typeface="Cambria"/>
              </a:defRPr>
            </a:lvl3pPr>
            <a:lvl4pPr marL="1828800" marR="0" lvl="3"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mbria"/>
                <a:ea typeface="Cambria"/>
                <a:cs typeface="Cambria"/>
                <a:sym typeface="Cambria"/>
              </a:defRPr>
            </a:lvl4pPr>
            <a:lvl5pPr marL="2286000" marR="0" lvl="4"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mbria"/>
                <a:ea typeface="Cambria"/>
                <a:cs typeface="Cambria"/>
                <a:sym typeface="Cambria"/>
              </a:defRPr>
            </a:lvl5pPr>
            <a:lvl6pPr marL="2743200" marR="0" lvl="5"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mbria"/>
                <a:ea typeface="Cambria"/>
                <a:cs typeface="Cambria"/>
                <a:sym typeface="Cambria"/>
              </a:defRPr>
            </a:lvl6pPr>
            <a:lvl7pPr marL="3200400" marR="0" lvl="6"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mbria"/>
                <a:ea typeface="Cambria"/>
                <a:cs typeface="Cambria"/>
                <a:sym typeface="Cambria"/>
              </a:defRPr>
            </a:lvl7pPr>
            <a:lvl8pPr marL="3657600" marR="0" lvl="7"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mbria"/>
                <a:ea typeface="Cambria"/>
                <a:cs typeface="Cambria"/>
                <a:sym typeface="Cambria"/>
              </a:defRPr>
            </a:lvl8pPr>
            <a:lvl9pPr marL="4114800" marR="0" lvl="8"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mbria"/>
                <a:ea typeface="Cambria"/>
                <a:cs typeface="Cambria"/>
                <a:sym typeface="Cambria"/>
              </a:defRPr>
            </a:lvl9pPr>
          </a:lstStyle>
          <a:p>
            <a:endParaRPr/>
          </a:p>
        </p:txBody>
      </p:sp>
      <p:sp>
        <p:nvSpPr>
          <p:cNvPr id="8" name="Google Shape;8;p1"/>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marR="0" lvl="0" algn="l" rtl="0">
              <a:lnSpc>
                <a:spcPct val="100000"/>
              </a:lnSpc>
              <a:spcBef>
                <a:spcPts val="0"/>
              </a:spcBef>
              <a:spcAft>
                <a:spcPts val="0"/>
              </a:spcAft>
              <a:buClr>
                <a:srgbClr val="000000"/>
              </a:buClr>
              <a:buSzPts val="2100"/>
              <a:buFont typeface="Arial"/>
              <a:buNone/>
              <a:defRPr sz="180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9pPr>
          </a:lstStyle>
          <a:p>
            <a:endParaRPr/>
          </a:p>
        </p:txBody>
      </p:sp>
      <p:sp>
        <p:nvSpPr>
          <p:cNvPr id="9" name="Google Shape;9;p1"/>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marR="0" lvl="0" algn="ctr" rtl="0">
              <a:lnSpc>
                <a:spcPct val="100000"/>
              </a:lnSpc>
              <a:spcBef>
                <a:spcPts val="0"/>
              </a:spcBef>
              <a:spcAft>
                <a:spcPts val="0"/>
              </a:spcAft>
              <a:buClr>
                <a:srgbClr val="000000"/>
              </a:buClr>
              <a:buSzPts val="2100"/>
              <a:buFont typeface="Arial"/>
              <a:buNone/>
              <a:defRPr sz="180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9pPr>
          </a:lstStyle>
          <a:p>
            <a:endParaRPr/>
          </a:p>
        </p:txBody>
      </p:sp>
      <p:sp>
        <p:nvSpPr>
          <p:cNvPr id="10" name="Google Shape;10;p1"/>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1257300" y="547688"/>
            <a:ext cx="15773400" cy="1988700"/>
          </a:xfrm>
          <a:prstGeom prst="rect">
            <a:avLst/>
          </a:prstGeom>
          <a:noFill/>
          <a:ln>
            <a:noFill/>
          </a:ln>
        </p:spPr>
        <p:txBody>
          <a:bodyPr spcFirstLastPara="1" wrap="square" lIns="137150" tIns="68550" rIns="137150" bIns="68550" anchor="ctr" anchorCtr="0">
            <a:normAutofit/>
          </a:bodyPr>
          <a:lstStyle>
            <a:lvl1pPr marR="0" lvl="0" algn="l" rtl="0">
              <a:lnSpc>
                <a:spcPct val="90000"/>
              </a:lnSpc>
              <a:spcBef>
                <a:spcPts val="0"/>
              </a:spcBef>
              <a:spcAft>
                <a:spcPts val="0"/>
              </a:spcAft>
              <a:buClr>
                <a:schemeClr val="dk1"/>
              </a:buClr>
              <a:buSzPts val="6600"/>
              <a:buFont typeface="Calibri"/>
              <a:buNone/>
              <a:defRPr sz="6600" b="0" i="0" u="none" strike="noStrike" cap="none">
                <a:solidFill>
                  <a:schemeClr val="dk1"/>
                </a:solidFill>
                <a:latin typeface="Calibri"/>
                <a:ea typeface="Calibri"/>
                <a:cs typeface="Calibri"/>
                <a:sym typeface="Calibri"/>
              </a:defRPr>
            </a:lvl1pPr>
            <a:lvl2pPr lvl="1" rtl="0">
              <a:spcBef>
                <a:spcPts val="0"/>
              </a:spcBef>
              <a:spcAft>
                <a:spcPts val="0"/>
              </a:spcAft>
              <a:buSzPts val="2100"/>
              <a:buNone/>
              <a:defRPr sz="2700"/>
            </a:lvl2pPr>
            <a:lvl3pPr lvl="2" rtl="0">
              <a:spcBef>
                <a:spcPts val="0"/>
              </a:spcBef>
              <a:spcAft>
                <a:spcPts val="0"/>
              </a:spcAft>
              <a:buSzPts val="2100"/>
              <a:buNone/>
              <a:defRPr sz="2700"/>
            </a:lvl3pPr>
            <a:lvl4pPr lvl="3" rtl="0">
              <a:spcBef>
                <a:spcPts val="0"/>
              </a:spcBef>
              <a:spcAft>
                <a:spcPts val="0"/>
              </a:spcAft>
              <a:buSzPts val="2100"/>
              <a:buNone/>
              <a:defRPr sz="2700"/>
            </a:lvl4pPr>
            <a:lvl5pPr lvl="4" rtl="0">
              <a:spcBef>
                <a:spcPts val="0"/>
              </a:spcBef>
              <a:spcAft>
                <a:spcPts val="0"/>
              </a:spcAft>
              <a:buSzPts val="2100"/>
              <a:buNone/>
              <a:defRPr sz="2700"/>
            </a:lvl5pPr>
            <a:lvl6pPr lvl="5" rtl="0">
              <a:spcBef>
                <a:spcPts val="0"/>
              </a:spcBef>
              <a:spcAft>
                <a:spcPts val="0"/>
              </a:spcAft>
              <a:buSzPts val="2100"/>
              <a:buNone/>
              <a:defRPr sz="2700"/>
            </a:lvl6pPr>
            <a:lvl7pPr lvl="6" rtl="0">
              <a:spcBef>
                <a:spcPts val="0"/>
              </a:spcBef>
              <a:spcAft>
                <a:spcPts val="0"/>
              </a:spcAft>
              <a:buSzPts val="2100"/>
              <a:buNone/>
              <a:defRPr sz="2700"/>
            </a:lvl7pPr>
            <a:lvl8pPr lvl="7" rtl="0">
              <a:spcBef>
                <a:spcPts val="0"/>
              </a:spcBef>
              <a:spcAft>
                <a:spcPts val="0"/>
              </a:spcAft>
              <a:buSzPts val="2100"/>
              <a:buNone/>
              <a:defRPr sz="2700"/>
            </a:lvl8pPr>
            <a:lvl9pPr lvl="8" rtl="0">
              <a:spcBef>
                <a:spcPts val="0"/>
              </a:spcBef>
              <a:spcAft>
                <a:spcPts val="0"/>
              </a:spcAft>
              <a:buSzPts val="2100"/>
              <a:buNone/>
              <a:defRPr sz="2700"/>
            </a:lvl9pPr>
          </a:lstStyle>
          <a:p>
            <a:endParaRPr/>
          </a:p>
        </p:txBody>
      </p:sp>
      <p:sp>
        <p:nvSpPr>
          <p:cNvPr id="77" name="Google Shape;77;p13"/>
          <p:cNvSpPr txBox="1">
            <a:spLocks noGrp="1"/>
          </p:cNvSpPr>
          <p:nvPr>
            <p:ph type="body" idx="1"/>
          </p:nvPr>
        </p:nvSpPr>
        <p:spPr>
          <a:xfrm>
            <a:off x="1257300" y="2738438"/>
            <a:ext cx="15773400" cy="6526800"/>
          </a:xfrm>
          <a:prstGeom prst="rect">
            <a:avLst/>
          </a:prstGeom>
          <a:noFill/>
          <a:ln>
            <a:noFill/>
          </a:ln>
        </p:spPr>
        <p:txBody>
          <a:bodyPr spcFirstLastPara="1" wrap="square" lIns="137150" tIns="68550" rIns="137150" bIns="68550" anchor="t" anchorCtr="0">
            <a:normAutofit/>
          </a:bodyPr>
          <a:lstStyle>
            <a:lvl1pPr marL="457200" marR="0" lvl="0" indent="-495300" algn="l" rtl="0">
              <a:lnSpc>
                <a:spcPct val="90000"/>
              </a:lnSpc>
              <a:spcBef>
                <a:spcPts val="150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8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8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78" name="Google Shape;78;p13"/>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marR="0" lvl="0" algn="l" rtl="0">
              <a:spcBef>
                <a:spcPts val="0"/>
              </a:spcBef>
              <a:spcAft>
                <a:spcPts val="0"/>
              </a:spcAft>
              <a:buSzPts val="21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9pPr>
          </a:lstStyle>
          <a:p>
            <a:endParaRPr/>
          </a:p>
        </p:txBody>
      </p:sp>
      <p:sp>
        <p:nvSpPr>
          <p:cNvPr id="79" name="Google Shape;79;p13"/>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marR="0" lvl="0" algn="ctr" rtl="0">
              <a:spcBef>
                <a:spcPts val="0"/>
              </a:spcBef>
              <a:spcAft>
                <a:spcPts val="0"/>
              </a:spcAft>
              <a:buSzPts val="21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9pPr>
          </a:lstStyle>
          <a:p>
            <a:endParaRPr/>
          </a:p>
        </p:txBody>
      </p:sp>
      <p:sp>
        <p:nvSpPr>
          <p:cNvPr id="80" name="Google Shape;80;p13"/>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3"/>
        <p:cNvGrpSpPr/>
        <p:nvPr/>
      </p:nvGrpSpPr>
      <p:grpSpPr>
        <a:xfrm>
          <a:off x="0" y="0"/>
          <a:ext cx="0" cy="0"/>
          <a:chOff x="0" y="0"/>
          <a:chExt cx="0" cy="0"/>
        </a:xfrm>
      </p:grpSpPr>
      <p:sp>
        <p:nvSpPr>
          <p:cNvPr id="154" name="Google Shape;154;p25"/>
          <p:cNvSpPr txBox="1">
            <a:spLocks noGrp="1"/>
          </p:cNvSpPr>
          <p:nvPr>
            <p:ph type="ctrTitle" idx="4294967295"/>
          </p:nvPr>
        </p:nvSpPr>
        <p:spPr>
          <a:xfrm>
            <a:off x="1276255" y="8434680"/>
            <a:ext cx="16124400" cy="1109100"/>
          </a:xfrm>
          <a:prstGeom prst="rect">
            <a:avLst/>
          </a:prstGeom>
          <a:noFill/>
          <a:ln>
            <a:noFill/>
          </a:ln>
        </p:spPr>
        <p:txBody>
          <a:bodyPr spcFirstLastPara="1" wrap="square" lIns="137150" tIns="68550" rIns="137150" bIns="68550" anchor="b" anchorCtr="0">
            <a:normAutofit fontScale="90000"/>
          </a:bodyPr>
          <a:lstStyle/>
          <a:p>
            <a:pPr marL="0" lvl="0" indent="0" algn="ctr" rtl="0">
              <a:lnSpc>
                <a:spcPct val="90000"/>
              </a:lnSpc>
              <a:spcBef>
                <a:spcPts val="0"/>
              </a:spcBef>
              <a:spcAft>
                <a:spcPts val="0"/>
              </a:spcAft>
              <a:buClr>
                <a:schemeClr val="dk1"/>
              </a:buClr>
              <a:buSzPct val="136363"/>
              <a:buFont typeface="Cambria"/>
              <a:buNone/>
            </a:pPr>
            <a:br>
              <a:rPr lang="en-US" b="1" dirty="0">
                <a:solidFill>
                  <a:schemeClr val="lt1"/>
                </a:solidFill>
              </a:rPr>
            </a:br>
            <a:br>
              <a:rPr lang="en-US" sz="6000" b="1" dirty="0">
                <a:solidFill>
                  <a:schemeClr val="lt1"/>
                </a:solidFill>
              </a:rPr>
            </a:br>
            <a:r>
              <a:rPr lang="en-US" sz="6000" b="1" dirty="0">
                <a:solidFill>
                  <a:schemeClr val="lt1"/>
                </a:solidFill>
              </a:rPr>
              <a:t>Update on Graduate School Funding</a:t>
            </a:r>
            <a:endParaRPr sz="6000" b="1" dirty="0">
              <a:solidFill>
                <a:schemeClr val="lt1"/>
              </a:solidFill>
            </a:endParaRPr>
          </a:p>
          <a:p>
            <a:pPr marL="0" lvl="0" indent="0" algn="ctr" rtl="0">
              <a:lnSpc>
                <a:spcPct val="90000"/>
              </a:lnSpc>
              <a:spcBef>
                <a:spcPts val="0"/>
              </a:spcBef>
              <a:spcAft>
                <a:spcPts val="0"/>
              </a:spcAft>
              <a:buClr>
                <a:schemeClr val="dk1"/>
              </a:buClr>
              <a:buSzPct val="136363"/>
              <a:buFont typeface="Cambria"/>
              <a:buNone/>
            </a:pPr>
            <a:r>
              <a:rPr lang="en-US" sz="6000" b="1" dirty="0">
                <a:solidFill>
                  <a:schemeClr val="lt1"/>
                </a:solidFill>
              </a:rPr>
              <a:t>and Student Support on Grants</a:t>
            </a:r>
            <a:r>
              <a:rPr lang="en-US" sz="6600" b="1" dirty="0">
                <a:solidFill>
                  <a:schemeClr val="lt1"/>
                </a:solidFill>
              </a:rPr>
              <a:t> </a:t>
            </a:r>
            <a:br>
              <a:rPr lang="en-US" sz="6600" b="1" dirty="0">
                <a:solidFill>
                  <a:schemeClr val="lt1"/>
                </a:solidFill>
              </a:rPr>
            </a:br>
            <a:br>
              <a:rPr lang="en-US" sz="6600" b="1" dirty="0">
                <a:solidFill>
                  <a:schemeClr val="lt1"/>
                </a:solidFill>
              </a:rPr>
            </a:br>
            <a:r>
              <a:rPr lang="en-US" sz="4400" b="1" dirty="0">
                <a:solidFill>
                  <a:schemeClr val="lt1"/>
                </a:solidFill>
              </a:rPr>
              <a:t>In collaboration with Academic Affairs and Division of Research </a:t>
            </a:r>
            <a:br>
              <a:rPr lang="en-US" b="1" dirty="0">
                <a:solidFill>
                  <a:schemeClr val="lt1"/>
                </a:solidFill>
              </a:rPr>
            </a:br>
            <a:endParaRPr b="1" dirty="0">
              <a:solidFill>
                <a:schemeClr val="lt1"/>
              </a:solidFill>
            </a:endParaRPr>
          </a:p>
        </p:txBody>
      </p:sp>
      <p:sp>
        <p:nvSpPr>
          <p:cNvPr id="155" name="Google Shape;155;p25"/>
          <p:cNvSpPr txBox="1">
            <a:spLocks noGrp="1"/>
          </p:cNvSpPr>
          <p:nvPr>
            <p:ph type="subTitle" idx="4294967295"/>
          </p:nvPr>
        </p:nvSpPr>
        <p:spPr>
          <a:xfrm>
            <a:off x="3711900" y="9125730"/>
            <a:ext cx="10864200" cy="836100"/>
          </a:xfrm>
          <a:prstGeom prst="rect">
            <a:avLst/>
          </a:prstGeom>
          <a:noFill/>
          <a:ln>
            <a:noFill/>
          </a:ln>
        </p:spPr>
        <p:txBody>
          <a:bodyPr spcFirstLastPara="1" wrap="square" lIns="137150" tIns="68550" rIns="137150" bIns="68550" anchor="t" anchorCtr="0">
            <a:normAutofit/>
          </a:bodyPr>
          <a:lstStyle/>
          <a:p>
            <a:pPr marL="0" lvl="0" indent="0" algn="ctr" rtl="0">
              <a:lnSpc>
                <a:spcPct val="90000"/>
              </a:lnSpc>
              <a:spcBef>
                <a:spcPts val="0"/>
              </a:spcBef>
              <a:spcAft>
                <a:spcPts val="0"/>
              </a:spcAft>
              <a:buClr>
                <a:schemeClr val="dk1"/>
              </a:buClr>
              <a:buSzPts val="3600"/>
              <a:buNone/>
            </a:pPr>
            <a:r>
              <a:rPr lang="en-US" dirty="0">
                <a:solidFill>
                  <a:schemeClr val="lt1"/>
                </a:solidFill>
              </a:rPr>
              <a:t>March 1, 2024</a:t>
            </a:r>
            <a:endParaRPr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
        <p:nvSpPr>
          <p:cNvPr id="189" name="Google Shape;189;p29"/>
          <p:cNvSpPr txBox="1">
            <a:spLocks noGrp="1"/>
          </p:cNvSpPr>
          <p:nvPr>
            <p:ph type="subTitle" idx="1"/>
          </p:nvPr>
        </p:nvSpPr>
        <p:spPr>
          <a:xfrm>
            <a:off x="858475" y="458850"/>
            <a:ext cx="13250700" cy="976800"/>
          </a:xfrm>
          <a:prstGeom prst="rect">
            <a:avLst/>
          </a:prstGeom>
          <a:noFill/>
          <a:ln>
            <a:noFill/>
          </a:ln>
        </p:spPr>
        <p:txBody>
          <a:bodyPr spcFirstLastPara="1" wrap="square" lIns="137150" tIns="68550" rIns="137150" bIns="68550" anchor="t" anchorCtr="0">
            <a:noAutofit/>
          </a:bodyPr>
          <a:lstStyle/>
          <a:p>
            <a:pPr marL="0" lvl="0" indent="0" algn="l" rtl="0">
              <a:spcBef>
                <a:spcPts val="0"/>
              </a:spcBef>
              <a:spcAft>
                <a:spcPts val="0"/>
              </a:spcAft>
              <a:buClr>
                <a:schemeClr val="dk1"/>
              </a:buClr>
              <a:buSzPts val="1100"/>
              <a:buNone/>
            </a:pPr>
            <a:r>
              <a:rPr lang="en-US" sz="6200" dirty="0">
                <a:latin typeface="Cambria"/>
                <a:ea typeface="Cambria"/>
                <a:cs typeface="Cambria"/>
                <a:sym typeface="Cambria"/>
              </a:rPr>
              <a:t>Educational Expenses on Grants</a:t>
            </a:r>
          </a:p>
        </p:txBody>
      </p:sp>
      <p:sp>
        <p:nvSpPr>
          <p:cNvPr id="190" name="Google Shape;190;p29"/>
          <p:cNvSpPr txBox="1"/>
          <p:nvPr/>
        </p:nvSpPr>
        <p:spPr>
          <a:xfrm>
            <a:off x="748550" y="1055296"/>
            <a:ext cx="14376835" cy="8038068"/>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endParaRPr lang="en-US" sz="4200" b="1" dirty="0">
              <a:latin typeface="Arial Narrow"/>
              <a:ea typeface="Arial Narrow"/>
              <a:cs typeface="Arial Narrow"/>
              <a:sym typeface="Arial Narrow"/>
            </a:endParaRPr>
          </a:p>
          <a:p>
            <a:pPr marL="914400" lvl="1" indent="-457200">
              <a:spcBef>
                <a:spcPts val="1000"/>
              </a:spcBef>
              <a:buSzPts val="3600"/>
              <a:buFont typeface="Arial Narrow"/>
              <a:buChar char="○"/>
            </a:pPr>
            <a:r>
              <a:rPr lang="en-US" sz="3600" dirty="0">
                <a:latin typeface="Arial Narrow"/>
                <a:ea typeface="Arial Narrow"/>
                <a:cs typeface="Arial Narrow"/>
                <a:sym typeface="Arial Narrow"/>
              </a:rPr>
              <a:t>Prior to July 1, 2022-Policy required investigators to budget in-state tuition for graduate students funded on grants</a:t>
            </a:r>
          </a:p>
          <a:p>
            <a:pPr marL="914400" lvl="1" indent="-457200">
              <a:spcBef>
                <a:spcPts val="1000"/>
              </a:spcBef>
              <a:buSzPts val="3600"/>
              <a:buFont typeface="Arial Narrow"/>
              <a:buChar char="○"/>
            </a:pPr>
            <a:endParaRPr lang="en-US" sz="3600" dirty="0">
              <a:latin typeface="Arial Narrow"/>
              <a:ea typeface="Arial Narrow"/>
              <a:cs typeface="Arial Narrow"/>
              <a:sym typeface="Arial Narrow"/>
            </a:endParaRPr>
          </a:p>
          <a:p>
            <a:pPr marL="914400" lvl="1" indent="-457200">
              <a:spcBef>
                <a:spcPts val="1000"/>
              </a:spcBef>
              <a:buSzPts val="3600"/>
              <a:buFont typeface="Arial Narrow"/>
              <a:buChar char="○"/>
            </a:pPr>
            <a:endParaRPr lang="en-US" sz="3600" dirty="0">
              <a:latin typeface="Arial Narrow"/>
              <a:ea typeface="Arial Narrow"/>
              <a:cs typeface="Arial Narrow"/>
              <a:sym typeface="Arial Narrow"/>
            </a:endParaRPr>
          </a:p>
          <a:p>
            <a:pPr marL="914400" lvl="1" indent="-457200">
              <a:spcBef>
                <a:spcPts val="1000"/>
              </a:spcBef>
              <a:buSzPts val="3600"/>
              <a:buFont typeface="Arial Narrow"/>
              <a:buChar char="○"/>
            </a:pPr>
            <a:endParaRPr lang="en-US" sz="3600" dirty="0">
              <a:latin typeface="Arial Narrow"/>
              <a:ea typeface="Arial Narrow"/>
              <a:cs typeface="Arial Narrow"/>
              <a:sym typeface="Arial Narrow"/>
            </a:endParaRPr>
          </a:p>
          <a:p>
            <a:pPr marL="914400" lvl="1" indent="-457200" algn="l" rtl="0">
              <a:spcBef>
                <a:spcPts val="1000"/>
              </a:spcBef>
              <a:spcAft>
                <a:spcPts val="1000"/>
              </a:spcAft>
              <a:buSzPts val="3600"/>
              <a:buFont typeface="Arial Narrow"/>
              <a:buChar char="○"/>
            </a:pPr>
            <a:endParaRPr lang="en-US" sz="3600" dirty="0">
              <a:solidFill>
                <a:schemeClr val="dk1"/>
              </a:solidFill>
              <a:latin typeface="Arial Narrow"/>
              <a:ea typeface="Arial Narrow"/>
              <a:cs typeface="Arial Narrow"/>
              <a:sym typeface="Arial Narrow"/>
            </a:endParaRPr>
          </a:p>
          <a:p>
            <a:pPr marL="457200" lvl="1" algn="l" rtl="0">
              <a:spcBef>
                <a:spcPts val="1000"/>
              </a:spcBef>
              <a:spcAft>
                <a:spcPts val="1000"/>
              </a:spcAft>
              <a:buSzPts val="3600"/>
            </a:pPr>
            <a:endParaRPr lang="en-US" sz="3600" dirty="0">
              <a:solidFill>
                <a:schemeClr val="dk1"/>
              </a:solidFill>
              <a:latin typeface="Arial Narrow"/>
              <a:ea typeface="Arial Narrow"/>
              <a:cs typeface="Arial Narrow"/>
              <a:sym typeface="Arial Narrow"/>
            </a:endParaRPr>
          </a:p>
          <a:p>
            <a:pPr marL="457200" lvl="1" algn="l" rtl="0">
              <a:spcBef>
                <a:spcPts val="1000"/>
              </a:spcBef>
              <a:spcAft>
                <a:spcPts val="1000"/>
              </a:spcAft>
              <a:buSzPts val="3600"/>
            </a:pPr>
            <a:endParaRPr lang="en-US" sz="3600" dirty="0">
              <a:solidFill>
                <a:schemeClr val="dk1"/>
              </a:solidFill>
              <a:latin typeface="Arial Narrow"/>
              <a:ea typeface="Arial Narrow"/>
              <a:cs typeface="Arial Narrow"/>
              <a:sym typeface="Arial Narrow"/>
            </a:endParaRPr>
          </a:p>
          <a:p>
            <a:pPr marL="914400" lvl="1" indent="-457200" algn="l" rtl="0">
              <a:spcBef>
                <a:spcPts val="1000"/>
              </a:spcBef>
              <a:spcAft>
                <a:spcPts val="1000"/>
              </a:spcAft>
              <a:buSzPts val="3600"/>
              <a:buFont typeface="Arial Narrow"/>
              <a:buChar char="○"/>
            </a:pPr>
            <a:r>
              <a:rPr lang="en-US" sz="3600" dirty="0">
                <a:solidFill>
                  <a:schemeClr val="dk1"/>
                </a:solidFill>
                <a:latin typeface="Arial Narrow"/>
                <a:ea typeface="Arial Narrow"/>
                <a:cs typeface="Arial Narrow"/>
                <a:sym typeface="Arial Narrow"/>
              </a:rPr>
              <a:t>Intended for additional tuition revenue from grants to free up GASP dollars to fully fund MTART and additional GASP-eligible Ph.D. students</a:t>
            </a:r>
            <a:endParaRPr sz="3600" dirty="0">
              <a:solidFill>
                <a:schemeClr val="dk1"/>
              </a:solidFill>
              <a:latin typeface="Arial Narrow"/>
              <a:ea typeface="Arial Narrow"/>
              <a:cs typeface="Arial Narrow"/>
              <a:sym typeface="Arial Narrow"/>
            </a:endParaRPr>
          </a:p>
        </p:txBody>
      </p:sp>
      <p:graphicFrame>
        <p:nvGraphicFramePr>
          <p:cNvPr id="191" name="Google Shape;191;p29"/>
          <p:cNvGraphicFramePr/>
          <p:nvPr>
            <p:extLst>
              <p:ext uri="{D42A27DB-BD31-4B8C-83A1-F6EECF244321}">
                <p14:modId xmlns:p14="http://schemas.microsoft.com/office/powerpoint/2010/main" val="885558971"/>
              </p:ext>
            </p:extLst>
          </p:nvPr>
        </p:nvGraphicFramePr>
        <p:xfrm>
          <a:off x="1263950" y="3476014"/>
          <a:ext cx="7438225" cy="2819340"/>
        </p:xfrm>
        <a:graphic>
          <a:graphicData uri="http://schemas.openxmlformats.org/drawingml/2006/table">
            <a:tbl>
              <a:tblPr>
                <a:noFill/>
                <a:tableStyleId>{3F94E2FC-612A-4FAF-B772-1F4D16C8DCA1}</a:tableStyleId>
              </a:tblPr>
              <a:tblGrid>
                <a:gridCol w="3713650">
                  <a:extLst>
                    <a:ext uri="{9D8B030D-6E8A-4147-A177-3AD203B41FA5}">
                      <a16:colId xmlns:a16="http://schemas.microsoft.com/office/drawing/2014/main" val="20000"/>
                    </a:ext>
                  </a:extLst>
                </a:gridCol>
                <a:gridCol w="3724575">
                  <a:extLst>
                    <a:ext uri="{9D8B030D-6E8A-4147-A177-3AD203B41FA5}">
                      <a16:colId xmlns:a16="http://schemas.microsoft.com/office/drawing/2014/main" val="20001"/>
                    </a:ext>
                  </a:extLst>
                </a:gridCol>
              </a:tblGrid>
              <a:tr h="369525">
                <a:tc gridSpan="2">
                  <a:txBody>
                    <a:bodyPr/>
                    <a:lstStyle/>
                    <a:p>
                      <a:pPr marL="0" lvl="0" indent="0" algn="ctr" rtl="0">
                        <a:spcBef>
                          <a:spcPts val="0"/>
                        </a:spcBef>
                        <a:spcAft>
                          <a:spcPts val="0"/>
                        </a:spcAft>
                        <a:buNone/>
                      </a:pPr>
                      <a:r>
                        <a:rPr lang="en-US" sz="3200" b="1" dirty="0">
                          <a:solidFill>
                            <a:schemeClr val="lt1"/>
                          </a:solidFill>
                          <a:latin typeface="Cambria"/>
                          <a:ea typeface="Cambria"/>
                          <a:cs typeface="Cambria"/>
                          <a:sym typeface="Cambria"/>
                        </a:rPr>
                        <a:t>Ph.D. Students</a:t>
                      </a:r>
                      <a:endParaRPr sz="3200" b="1" dirty="0">
                        <a:solidFill>
                          <a:schemeClr val="lt1"/>
                        </a:solidFill>
                        <a:latin typeface="Cambria"/>
                        <a:ea typeface="Cambria"/>
                        <a:cs typeface="Cambria"/>
                        <a:sym typeface="Cambria"/>
                      </a:endParaRPr>
                    </a:p>
                  </a:txBody>
                  <a:tcPr marL="91425" marR="91425" marT="91425" marB="91425" anchor="ctr">
                    <a:lnB w="9525" cap="flat" cmpd="sng">
                      <a:solidFill>
                        <a:srgbClr val="9E9E9E">
                          <a:alpha val="0"/>
                        </a:srgbClr>
                      </a:solidFill>
                      <a:prstDash val="solid"/>
                      <a:round/>
                      <a:headEnd type="none" w="sm" len="sm"/>
                      <a:tailEnd type="none" w="sm" len="sm"/>
                    </a:lnB>
                    <a:solidFill>
                      <a:srgbClr val="005035"/>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Clr>
                          <a:schemeClr val="dk1"/>
                        </a:buClr>
                        <a:buSzPts val="1100"/>
                        <a:buFont typeface="Arial"/>
                        <a:buNone/>
                      </a:pPr>
                      <a:r>
                        <a:rPr lang="en-US" sz="3100" dirty="0">
                          <a:solidFill>
                            <a:schemeClr val="dk1"/>
                          </a:solidFill>
                          <a:latin typeface="Arial Narrow"/>
                          <a:ea typeface="Arial Narrow"/>
                          <a:cs typeface="Arial Narrow"/>
                          <a:sym typeface="Arial Narrow"/>
                        </a:rPr>
                        <a:t>July 1, 2022</a:t>
                      </a:r>
                      <a:endParaRPr sz="4800" b="1" dirty="0">
                        <a:latin typeface="Cambria"/>
                        <a:ea typeface="Cambria"/>
                        <a:cs typeface="Cambria"/>
                        <a:sym typeface="Cambria"/>
                      </a:endParaRPr>
                    </a:p>
                    <a:p>
                      <a:pPr marL="0" lvl="0" indent="0" algn="ctr" rtl="0">
                        <a:spcBef>
                          <a:spcPts val="0"/>
                        </a:spcBef>
                        <a:spcAft>
                          <a:spcPts val="0"/>
                        </a:spcAft>
                        <a:buNone/>
                      </a:pPr>
                      <a:r>
                        <a:rPr lang="en-US" sz="4800" b="1" dirty="0">
                          <a:latin typeface="Cambria"/>
                          <a:ea typeface="Cambria"/>
                          <a:cs typeface="Cambria"/>
                          <a:sym typeface="Cambria"/>
                        </a:rPr>
                        <a:t>$6,000</a:t>
                      </a:r>
                      <a:endParaRPr sz="4800" dirty="0">
                        <a:latin typeface="Arial Narrow"/>
                        <a:ea typeface="Arial Narrow"/>
                        <a:cs typeface="Arial Narrow"/>
                        <a:sym typeface="Arial Narrow"/>
                      </a:endParaRPr>
                    </a:p>
                    <a:p>
                      <a:pPr marL="0" lvl="0" indent="0" algn="ctr" rtl="0">
                        <a:spcBef>
                          <a:spcPts val="0"/>
                        </a:spcBef>
                        <a:spcAft>
                          <a:spcPts val="0"/>
                        </a:spcAft>
                        <a:buNone/>
                      </a:pPr>
                      <a:r>
                        <a:rPr lang="en-US" sz="2500" i="1" dirty="0">
                          <a:latin typeface="Arial Narrow"/>
                          <a:ea typeface="Arial Narrow"/>
                          <a:cs typeface="Arial Narrow"/>
                          <a:sym typeface="Arial Narrow"/>
                        </a:rPr>
                        <a:t>PI REQUEST MINIMUM</a:t>
                      </a:r>
                      <a:endParaRPr sz="2500" i="1" dirty="0">
                        <a:latin typeface="Arial Narrow"/>
                        <a:ea typeface="Arial Narrow"/>
                        <a:cs typeface="Arial Narrow"/>
                        <a:sym typeface="Arial Narrow"/>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3100" dirty="0">
                          <a:solidFill>
                            <a:schemeClr val="dk1"/>
                          </a:solidFill>
                          <a:latin typeface="Arial Narrow"/>
                          <a:ea typeface="Arial Narrow"/>
                          <a:cs typeface="Arial Narrow"/>
                          <a:sym typeface="Arial Narrow"/>
                        </a:rPr>
                        <a:t>July 1, 2023</a:t>
                      </a:r>
                      <a:endParaRPr sz="4800" b="1" dirty="0">
                        <a:solidFill>
                          <a:schemeClr val="dk1"/>
                        </a:solidFill>
                        <a:latin typeface="Cambria"/>
                        <a:ea typeface="Cambria"/>
                        <a:cs typeface="Cambria"/>
                        <a:sym typeface="Cambria"/>
                      </a:endParaRPr>
                    </a:p>
                    <a:p>
                      <a:pPr marL="0" lvl="0" indent="0" algn="ctr" rtl="0">
                        <a:spcBef>
                          <a:spcPts val="0"/>
                        </a:spcBef>
                        <a:spcAft>
                          <a:spcPts val="0"/>
                        </a:spcAft>
                        <a:buNone/>
                      </a:pPr>
                      <a:r>
                        <a:rPr lang="en-US" sz="4800" b="1" dirty="0">
                          <a:solidFill>
                            <a:schemeClr val="dk1"/>
                          </a:solidFill>
                          <a:latin typeface="Cambria"/>
                          <a:ea typeface="Cambria"/>
                          <a:cs typeface="Cambria"/>
                          <a:sym typeface="Cambria"/>
                        </a:rPr>
                        <a:t>$8,000</a:t>
                      </a:r>
                      <a:br>
                        <a:rPr lang="en-US" sz="3100" dirty="0">
                          <a:latin typeface="Arial Narrow"/>
                          <a:ea typeface="Arial Narrow"/>
                          <a:cs typeface="Arial Narrow"/>
                          <a:sym typeface="Arial Narrow"/>
                        </a:rPr>
                      </a:br>
                      <a:r>
                        <a:rPr lang="en-US" sz="2500" i="1" dirty="0">
                          <a:latin typeface="Arial Narrow"/>
                          <a:ea typeface="Arial Narrow"/>
                          <a:cs typeface="Arial Narrow"/>
                          <a:sym typeface="Arial Narrow"/>
                        </a:rPr>
                        <a:t>REQUIRED MINIMUM FOR</a:t>
                      </a:r>
                      <a:br>
                        <a:rPr lang="en-US" sz="2500" i="1" dirty="0">
                          <a:latin typeface="Arial Narrow"/>
                          <a:ea typeface="Arial Narrow"/>
                          <a:cs typeface="Arial Narrow"/>
                          <a:sym typeface="Arial Narrow"/>
                        </a:rPr>
                      </a:br>
                      <a:r>
                        <a:rPr lang="en-US" sz="2500" i="1" dirty="0">
                          <a:latin typeface="Arial Narrow"/>
                          <a:ea typeface="Arial Narrow"/>
                          <a:cs typeface="Arial Narrow"/>
                          <a:sym typeface="Arial Narrow"/>
                        </a:rPr>
                        <a:t>NEW GRANT SUBMISSIONS</a:t>
                      </a:r>
                      <a:endParaRPr sz="2500" i="1" dirty="0">
                        <a:latin typeface="Arial Narrow"/>
                        <a:ea typeface="Arial Narrow"/>
                        <a:cs typeface="Arial Narrow"/>
                        <a:sym typeface="Arial Narrow"/>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2" name="Google Shape;192;p29"/>
          <p:cNvSpPr/>
          <p:nvPr/>
        </p:nvSpPr>
        <p:spPr>
          <a:xfrm>
            <a:off x="4381827" y="4419675"/>
            <a:ext cx="1443300" cy="590700"/>
          </a:xfrm>
          <a:prstGeom prst="stripedRightArrow">
            <a:avLst>
              <a:gd name="adj1" fmla="val 50000"/>
              <a:gd name="adj2" fmla="val 50000"/>
            </a:avLst>
          </a:prstGeom>
          <a:solidFill>
            <a:srgbClr val="A4966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aphicFrame>
        <p:nvGraphicFramePr>
          <p:cNvPr id="193" name="Google Shape;193;p29"/>
          <p:cNvGraphicFramePr/>
          <p:nvPr>
            <p:extLst>
              <p:ext uri="{D42A27DB-BD31-4B8C-83A1-F6EECF244321}">
                <p14:modId xmlns:p14="http://schemas.microsoft.com/office/powerpoint/2010/main" val="1442331288"/>
              </p:ext>
            </p:extLst>
          </p:nvPr>
        </p:nvGraphicFramePr>
        <p:xfrm>
          <a:off x="9414523" y="3476014"/>
          <a:ext cx="4491650" cy="2301180"/>
        </p:xfrm>
        <a:graphic>
          <a:graphicData uri="http://schemas.openxmlformats.org/drawingml/2006/table">
            <a:tbl>
              <a:tblPr>
                <a:noFill/>
                <a:tableStyleId>{3F94E2FC-612A-4FAF-B772-1F4D16C8DCA1}</a:tableStyleId>
              </a:tblPr>
              <a:tblGrid>
                <a:gridCol w="4491650">
                  <a:extLst>
                    <a:ext uri="{9D8B030D-6E8A-4147-A177-3AD203B41FA5}">
                      <a16:colId xmlns:a16="http://schemas.microsoft.com/office/drawing/2014/main" val="20000"/>
                    </a:ext>
                  </a:extLst>
                </a:gridCol>
              </a:tblGrid>
              <a:tr h="369525">
                <a:tc>
                  <a:txBody>
                    <a:bodyPr/>
                    <a:lstStyle/>
                    <a:p>
                      <a:pPr marL="0" lvl="0" indent="0" algn="ctr" rtl="0">
                        <a:spcBef>
                          <a:spcPts val="0"/>
                        </a:spcBef>
                        <a:spcAft>
                          <a:spcPts val="0"/>
                        </a:spcAft>
                        <a:buNone/>
                      </a:pPr>
                      <a:r>
                        <a:rPr lang="en-US" sz="3200" b="1">
                          <a:solidFill>
                            <a:schemeClr val="dk1"/>
                          </a:solidFill>
                          <a:latin typeface="Cambria"/>
                          <a:ea typeface="Cambria"/>
                          <a:cs typeface="Cambria"/>
                          <a:sym typeface="Cambria"/>
                        </a:rPr>
                        <a:t>Master’s Students</a:t>
                      </a:r>
                      <a:endParaRPr sz="3200" b="1">
                        <a:solidFill>
                          <a:schemeClr val="dk1"/>
                        </a:solidFill>
                        <a:latin typeface="Cambria"/>
                        <a:ea typeface="Cambria"/>
                        <a:cs typeface="Cambria"/>
                        <a:sym typeface="Cambria"/>
                      </a:endParaRPr>
                    </a:p>
                  </a:txBody>
                  <a:tcPr marL="91425" marR="91425" marT="91425" marB="91425" anchor="ctr">
                    <a:lnB w="9525" cap="flat" cmpd="sng">
                      <a:solidFill>
                        <a:srgbClr val="9E9E9E">
                          <a:alpha val="0"/>
                        </a:srgbClr>
                      </a:solidFill>
                      <a:prstDash val="solid"/>
                      <a:round/>
                      <a:headEnd type="none" w="sm" len="sm"/>
                      <a:tailEnd type="none" w="sm" len="sm"/>
                    </a:lnB>
                    <a:solidFill>
                      <a:srgbClr val="A49665"/>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sz="3100" dirty="0">
                          <a:solidFill>
                            <a:schemeClr val="dk1"/>
                          </a:solidFill>
                          <a:latin typeface="Arial Narrow"/>
                          <a:ea typeface="Arial Narrow"/>
                          <a:cs typeface="Arial Narrow"/>
                          <a:sym typeface="Arial Narrow"/>
                        </a:rPr>
                        <a:t>July 1, 2022</a:t>
                      </a:r>
                      <a:endParaRPr sz="4800" b="1" dirty="0">
                        <a:latin typeface="Cambria"/>
                        <a:ea typeface="Cambria"/>
                        <a:cs typeface="Cambria"/>
                        <a:sym typeface="Cambria"/>
                      </a:endParaRPr>
                    </a:p>
                    <a:p>
                      <a:pPr marL="0" lvl="0" indent="0" algn="ctr" rtl="0">
                        <a:spcBef>
                          <a:spcPts val="0"/>
                        </a:spcBef>
                        <a:spcAft>
                          <a:spcPts val="0"/>
                        </a:spcAft>
                        <a:buNone/>
                      </a:pPr>
                      <a:r>
                        <a:rPr lang="en-US" sz="3200" b="1" dirty="0">
                          <a:latin typeface="Cambria"/>
                          <a:ea typeface="Cambria"/>
                          <a:cs typeface="Cambria"/>
                          <a:sym typeface="Cambria"/>
                        </a:rPr>
                        <a:t>Grants Must Include Resident Tuition</a:t>
                      </a:r>
                      <a:endParaRPr sz="900" i="1" dirty="0">
                        <a:latin typeface="Arial Narrow"/>
                        <a:ea typeface="Arial Narrow"/>
                        <a:cs typeface="Arial Narrow"/>
                        <a:sym typeface="Arial Narrow"/>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194" name="Google Shape;194;p29"/>
          <p:cNvCxnSpPr/>
          <p:nvPr/>
        </p:nvCxnSpPr>
        <p:spPr>
          <a:xfrm>
            <a:off x="9144000" y="3405674"/>
            <a:ext cx="0" cy="37893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grpSp>
        <p:nvGrpSpPr>
          <p:cNvPr id="221" name="Google Shape;221;p33"/>
          <p:cNvGrpSpPr/>
          <p:nvPr/>
        </p:nvGrpSpPr>
        <p:grpSpPr>
          <a:xfrm>
            <a:off x="4630440" y="4540486"/>
            <a:ext cx="5706770" cy="5350883"/>
            <a:chOff x="2889123" y="3590724"/>
            <a:chExt cx="6176826" cy="5791625"/>
          </a:xfrm>
        </p:grpSpPr>
        <p:pic>
          <p:nvPicPr>
            <p:cNvPr id="222" name="Google Shape;222;p33" title="Chart"/>
            <p:cNvPicPr preferRelativeResize="0"/>
            <p:nvPr/>
          </p:nvPicPr>
          <p:blipFill rotWithShape="1">
            <a:blip r:embed="rId4">
              <a:alphaModFix/>
            </a:blip>
            <a:srcRect l="24040" t="12982" r="23505" b="7469"/>
            <a:stretch/>
          </p:blipFill>
          <p:spPr>
            <a:xfrm>
              <a:off x="2889123" y="3590724"/>
              <a:ext cx="6176826" cy="5791625"/>
            </a:xfrm>
            <a:prstGeom prst="rect">
              <a:avLst/>
            </a:prstGeom>
            <a:noFill/>
            <a:ln>
              <a:noFill/>
            </a:ln>
          </p:spPr>
        </p:pic>
        <p:sp>
          <p:nvSpPr>
            <p:cNvPr id="223" name="Google Shape;223;p33"/>
            <p:cNvSpPr txBox="1"/>
            <p:nvPr/>
          </p:nvSpPr>
          <p:spPr>
            <a:xfrm>
              <a:off x="2994550" y="5900463"/>
              <a:ext cx="5927100" cy="2711700"/>
            </a:xfrm>
            <a:prstGeom prst="rect">
              <a:avLst/>
            </a:prstGeom>
            <a:noFill/>
            <a:ln>
              <a:noFill/>
            </a:ln>
          </p:spPr>
          <p:txBody>
            <a:bodyPr spcFirstLastPara="1" wrap="square" lIns="91425" tIns="91425" rIns="91425" bIns="91425" anchor="ctr" anchorCtr="0">
              <a:noAutofit/>
            </a:bodyPr>
            <a:lstStyle/>
            <a:p>
              <a:pPr marL="0" lvl="0" indent="0" algn="ctr" rtl="0">
                <a:spcBef>
                  <a:spcPts val="1000"/>
                </a:spcBef>
                <a:spcAft>
                  <a:spcPts val="1000"/>
                </a:spcAft>
                <a:buNone/>
              </a:pPr>
              <a:r>
                <a:rPr lang="en-US" sz="2600">
                  <a:solidFill>
                    <a:schemeClr val="lt1"/>
                  </a:solidFill>
                  <a:latin typeface="Arial Narrow"/>
                  <a:ea typeface="Arial Narrow"/>
                  <a:cs typeface="Arial Narrow"/>
                  <a:sym typeface="Arial Narrow"/>
                </a:rPr>
                <a:t>of all grant-funded RAs on GASP are out-of-state or international students</a:t>
              </a:r>
              <a:endParaRPr sz="400">
                <a:solidFill>
                  <a:schemeClr val="lt1"/>
                </a:solidFill>
              </a:endParaRPr>
            </a:p>
          </p:txBody>
        </p:sp>
        <p:sp>
          <p:nvSpPr>
            <p:cNvPr id="224" name="Google Shape;224;p33"/>
            <p:cNvSpPr txBox="1"/>
            <p:nvPr/>
          </p:nvSpPr>
          <p:spPr>
            <a:xfrm>
              <a:off x="4510984" y="5002774"/>
              <a:ext cx="2933100" cy="2711700"/>
            </a:xfrm>
            <a:prstGeom prst="rect">
              <a:avLst/>
            </a:prstGeom>
            <a:noFill/>
            <a:ln>
              <a:noFill/>
            </a:ln>
          </p:spPr>
          <p:txBody>
            <a:bodyPr spcFirstLastPara="1" wrap="square" lIns="91425" tIns="91425" rIns="91425" bIns="91425" anchor="ctr" anchorCtr="0">
              <a:noAutofit/>
            </a:bodyPr>
            <a:lstStyle/>
            <a:p>
              <a:pPr marL="0" lvl="0" indent="0" algn="ctr" rtl="0">
                <a:spcBef>
                  <a:spcPts val="1000"/>
                </a:spcBef>
                <a:spcAft>
                  <a:spcPts val="1000"/>
                </a:spcAft>
                <a:buNone/>
              </a:pPr>
              <a:r>
                <a:rPr lang="en-US" sz="6900" b="1" dirty="0">
                  <a:solidFill>
                    <a:schemeClr val="lt1"/>
                  </a:solidFill>
                  <a:latin typeface="Cambria"/>
                  <a:ea typeface="Cambria"/>
                  <a:cs typeface="Cambria"/>
                  <a:sym typeface="Cambria"/>
                </a:rPr>
                <a:t>~80%</a:t>
              </a:r>
              <a:endParaRPr sz="6900" dirty="0">
                <a:solidFill>
                  <a:schemeClr val="lt1"/>
                </a:solidFill>
              </a:endParaRPr>
            </a:p>
          </p:txBody>
        </p:sp>
      </p:grpSp>
      <p:sp>
        <p:nvSpPr>
          <p:cNvPr id="225" name="Google Shape;225;p33"/>
          <p:cNvSpPr txBox="1">
            <a:spLocks noGrp="1"/>
          </p:cNvSpPr>
          <p:nvPr>
            <p:ph type="subTitle" idx="1"/>
          </p:nvPr>
        </p:nvSpPr>
        <p:spPr>
          <a:xfrm>
            <a:off x="858475" y="458850"/>
            <a:ext cx="13250700" cy="976800"/>
          </a:xfrm>
          <a:prstGeom prst="rect">
            <a:avLst/>
          </a:prstGeom>
          <a:noFill/>
          <a:ln>
            <a:noFill/>
          </a:ln>
        </p:spPr>
        <p:txBody>
          <a:bodyPr spcFirstLastPara="1" wrap="square" lIns="137150" tIns="68550" rIns="137150" bIns="68550" anchor="t" anchorCtr="0">
            <a:noAutofit/>
          </a:bodyPr>
          <a:lstStyle/>
          <a:p>
            <a:pPr marL="0" lvl="0" indent="0" algn="l" rtl="0">
              <a:spcBef>
                <a:spcPts val="0"/>
              </a:spcBef>
              <a:spcAft>
                <a:spcPts val="0"/>
              </a:spcAft>
              <a:buClr>
                <a:schemeClr val="dk1"/>
              </a:buClr>
              <a:buSzPts val="1100"/>
              <a:buNone/>
            </a:pPr>
            <a:r>
              <a:rPr lang="en-US" sz="6200">
                <a:latin typeface="Cambria"/>
                <a:ea typeface="Cambria"/>
                <a:cs typeface="Cambria"/>
                <a:sym typeface="Cambria"/>
              </a:rPr>
              <a:t>Funding Challenge</a:t>
            </a:r>
            <a:endParaRPr sz="6200">
              <a:latin typeface="Cambria"/>
              <a:ea typeface="Cambria"/>
              <a:cs typeface="Cambria"/>
              <a:sym typeface="Cambria"/>
            </a:endParaRPr>
          </a:p>
        </p:txBody>
      </p:sp>
      <p:sp>
        <p:nvSpPr>
          <p:cNvPr id="226" name="Google Shape;226;p33"/>
          <p:cNvSpPr txBox="1"/>
          <p:nvPr/>
        </p:nvSpPr>
        <p:spPr>
          <a:xfrm>
            <a:off x="858475" y="1472545"/>
            <a:ext cx="13822800" cy="3396600"/>
          </a:xfrm>
          <a:prstGeom prst="rect">
            <a:avLst/>
          </a:prstGeom>
          <a:noFill/>
          <a:ln>
            <a:noFill/>
          </a:ln>
        </p:spPr>
        <p:txBody>
          <a:bodyPr spcFirstLastPara="1" wrap="square" lIns="91425" tIns="91425" rIns="91425" bIns="91425" anchor="t" anchorCtr="0">
            <a:spAutoFit/>
          </a:bodyPr>
          <a:lstStyle/>
          <a:p>
            <a:pPr marL="457200" lvl="0" indent="-495300" algn="l" rtl="0">
              <a:spcBef>
                <a:spcPts val="1000"/>
              </a:spcBef>
              <a:spcAft>
                <a:spcPts val="0"/>
              </a:spcAft>
              <a:buSzPts val="4200"/>
              <a:buFont typeface="Arial Narrow"/>
              <a:buAutoNum type="arabicPeriod"/>
            </a:pPr>
            <a:r>
              <a:rPr lang="en-US" sz="4200" b="1" dirty="0">
                <a:latin typeface="Arial Narrow"/>
                <a:ea typeface="Arial Narrow"/>
                <a:cs typeface="Arial Narrow"/>
                <a:sym typeface="Arial Narrow"/>
              </a:rPr>
              <a:t>Dramatic growth in Ph.D. students funded on grants created a larger than anticipated deficit</a:t>
            </a:r>
            <a:endParaRPr sz="4200" b="1" dirty="0">
              <a:latin typeface="Arial Narrow"/>
              <a:ea typeface="Arial Narrow"/>
              <a:cs typeface="Arial Narrow"/>
              <a:sym typeface="Arial Narrow"/>
            </a:endParaRPr>
          </a:p>
          <a:p>
            <a:pPr marL="914400" lvl="1" indent="-457200" algn="l" rtl="0">
              <a:spcBef>
                <a:spcPts val="1000"/>
              </a:spcBef>
              <a:spcAft>
                <a:spcPts val="0"/>
              </a:spcAft>
              <a:buSzPts val="3600"/>
              <a:buFont typeface="Arial Narrow"/>
              <a:buChar char="○"/>
            </a:pPr>
            <a:r>
              <a:rPr lang="en-US" sz="3600" dirty="0">
                <a:latin typeface="Arial Narrow"/>
                <a:ea typeface="Arial Narrow"/>
                <a:cs typeface="Arial Narrow"/>
                <a:sym typeface="Arial Narrow"/>
              </a:rPr>
              <a:t>$8,000 budgeted on grants for educational expenses</a:t>
            </a:r>
            <a:endParaRPr sz="3600" dirty="0">
              <a:latin typeface="Arial Narrow"/>
              <a:ea typeface="Arial Narrow"/>
              <a:cs typeface="Arial Narrow"/>
              <a:sym typeface="Arial Narrow"/>
            </a:endParaRPr>
          </a:p>
          <a:p>
            <a:pPr marL="914400" lvl="1" indent="-457200" algn="l" rtl="0">
              <a:spcBef>
                <a:spcPts val="1000"/>
              </a:spcBef>
              <a:spcAft>
                <a:spcPts val="1000"/>
              </a:spcAft>
              <a:buSzPts val="3600"/>
              <a:buFont typeface="Arial Narrow"/>
              <a:buChar char="○"/>
            </a:pPr>
            <a:r>
              <a:rPr lang="en-US" sz="3600" dirty="0">
                <a:latin typeface="Arial Narrow"/>
                <a:ea typeface="Arial Narrow"/>
                <a:cs typeface="Arial Narrow"/>
                <a:sym typeface="Arial Narrow"/>
              </a:rPr>
              <a:t>Graduate School pays at least $11,036 in tuition for every out-of-state or international Ph.D. student funded on grants</a:t>
            </a:r>
            <a:endParaRPr sz="3600" dirty="0">
              <a:solidFill>
                <a:schemeClr val="dk1"/>
              </a:solidFill>
              <a:latin typeface="Arial Narrow"/>
              <a:ea typeface="Arial Narrow"/>
              <a:cs typeface="Arial Narrow"/>
              <a:sym typeface="Arial Narrow"/>
            </a:endParaRPr>
          </a:p>
        </p:txBody>
      </p:sp>
      <p:sp>
        <p:nvSpPr>
          <p:cNvPr id="227" name="Google Shape;227;p33"/>
          <p:cNvSpPr txBox="1"/>
          <p:nvPr/>
        </p:nvSpPr>
        <p:spPr>
          <a:xfrm>
            <a:off x="253219" y="9291886"/>
            <a:ext cx="15432258" cy="995114"/>
          </a:xfrm>
          <a:prstGeom prst="rect">
            <a:avLst/>
          </a:prstGeom>
          <a:noFill/>
          <a:ln>
            <a:noFill/>
          </a:ln>
        </p:spPr>
        <p:txBody>
          <a:bodyPr spcFirstLastPara="1" wrap="square" lIns="91425" tIns="91425" rIns="91425" bIns="91425" anchor="t" anchorCtr="0">
            <a:spAutoFit/>
          </a:bodyPr>
          <a:lstStyle/>
          <a:p>
            <a:pPr marL="914400" lvl="0" indent="0" algn="l" rtl="0">
              <a:spcBef>
                <a:spcPts val="1000"/>
              </a:spcBef>
              <a:spcAft>
                <a:spcPts val="1000"/>
              </a:spcAft>
              <a:buNone/>
            </a:pPr>
            <a:r>
              <a:rPr lang="en-US" sz="3600" b="1" i="1" dirty="0">
                <a:solidFill>
                  <a:schemeClr val="dk1"/>
                </a:solidFill>
                <a:latin typeface="Arial Narrow"/>
                <a:ea typeface="Arial Narrow"/>
                <a:cs typeface="Arial Narrow"/>
                <a:sym typeface="Arial Narrow"/>
              </a:rPr>
              <a:t>Just 23% of grants paid the full $8,000 towards nonresident tuition</a:t>
            </a:r>
            <a:endParaRPr b="1" i="1" dirty="0"/>
          </a:p>
        </p:txBody>
      </p:sp>
      <p:sp>
        <p:nvSpPr>
          <p:cNvPr id="3" name="TextBox 2">
            <a:extLst>
              <a:ext uri="{FF2B5EF4-FFF2-40B4-BE49-F238E27FC236}">
                <a16:creationId xmlns:a16="http://schemas.microsoft.com/office/drawing/2014/main" id="{AB9AD9D8-4A2D-9FCE-323B-87C73755164F}"/>
              </a:ext>
            </a:extLst>
          </p:cNvPr>
          <p:cNvSpPr txBox="1"/>
          <p:nvPr/>
        </p:nvSpPr>
        <p:spPr>
          <a:xfrm>
            <a:off x="10992989" y="5704958"/>
            <a:ext cx="3277052" cy="1938992"/>
          </a:xfrm>
          <a:prstGeom prst="rect">
            <a:avLst/>
          </a:prstGeom>
          <a:noFill/>
        </p:spPr>
        <p:txBody>
          <a:bodyPr wrap="square" rtlCol="0">
            <a:spAutoFit/>
          </a:bodyPr>
          <a:lstStyle/>
          <a:p>
            <a:pPr algn="ctr"/>
            <a:r>
              <a:rPr lang="en-US" sz="4000" dirty="0">
                <a:latin typeface="Arial Narrow" panose="020B0606020202030204" pitchFamily="34" charset="0"/>
                <a:ea typeface="Cambria" panose="02040503050406030204" pitchFamily="18" charset="0"/>
              </a:rPr>
              <a:t>$2.8MM for 256 out-of-state students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1"/>
        <p:cNvGrpSpPr/>
        <p:nvPr/>
      </p:nvGrpSpPr>
      <p:grpSpPr>
        <a:xfrm>
          <a:off x="0" y="0"/>
          <a:ext cx="0" cy="0"/>
          <a:chOff x="0" y="0"/>
          <a:chExt cx="0" cy="0"/>
        </a:xfrm>
      </p:grpSpPr>
      <p:pic>
        <p:nvPicPr>
          <p:cNvPr id="2" name="Picture 1">
            <a:extLst>
              <a:ext uri="{FF2B5EF4-FFF2-40B4-BE49-F238E27FC236}">
                <a16:creationId xmlns:a16="http://schemas.microsoft.com/office/drawing/2014/main" id="{9581EDAB-A265-984D-F7F6-CABA252F05C5}"/>
              </a:ext>
            </a:extLst>
          </p:cNvPr>
          <p:cNvPicPr>
            <a:picLocks noChangeAspect="1"/>
          </p:cNvPicPr>
          <p:nvPr/>
        </p:nvPicPr>
        <p:blipFill>
          <a:blip r:embed="rId4"/>
          <a:stretch>
            <a:fillRect/>
          </a:stretch>
        </p:blipFill>
        <p:spPr>
          <a:xfrm>
            <a:off x="-1" y="0"/>
            <a:ext cx="18287997" cy="10287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sp>
        <p:nvSpPr>
          <p:cNvPr id="244" name="Google Shape;244;p36"/>
          <p:cNvSpPr txBox="1">
            <a:spLocks noGrp="1"/>
          </p:cNvSpPr>
          <p:nvPr>
            <p:ph type="subTitle" idx="1"/>
          </p:nvPr>
        </p:nvSpPr>
        <p:spPr>
          <a:xfrm>
            <a:off x="858475" y="458850"/>
            <a:ext cx="13250700" cy="976800"/>
          </a:xfrm>
          <a:prstGeom prst="rect">
            <a:avLst/>
          </a:prstGeom>
          <a:noFill/>
          <a:ln>
            <a:noFill/>
          </a:ln>
        </p:spPr>
        <p:txBody>
          <a:bodyPr spcFirstLastPara="1" wrap="square" lIns="137150" tIns="68550" rIns="137150" bIns="68550" anchor="t" anchorCtr="0">
            <a:noAutofit/>
          </a:bodyPr>
          <a:lstStyle/>
          <a:p>
            <a:pPr marL="0" lvl="0" indent="0" algn="l" rtl="0">
              <a:spcBef>
                <a:spcPts val="0"/>
              </a:spcBef>
              <a:spcAft>
                <a:spcPts val="0"/>
              </a:spcAft>
              <a:buClr>
                <a:schemeClr val="dk1"/>
              </a:buClr>
              <a:buSzPts val="1100"/>
              <a:buNone/>
            </a:pPr>
            <a:r>
              <a:rPr lang="en-US" sz="6200">
                <a:latin typeface="Cambria"/>
                <a:ea typeface="Cambria"/>
                <a:cs typeface="Cambria"/>
                <a:sym typeface="Cambria"/>
              </a:rPr>
              <a:t>Solution and Planning for the Future</a:t>
            </a:r>
            <a:endParaRPr sz="6200">
              <a:latin typeface="Cambria"/>
              <a:ea typeface="Cambria"/>
              <a:cs typeface="Cambria"/>
              <a:sym typeface="Cambria"/>
            </a:endParaRPr>
          </a:p>
        </p:txBody>
      </p:sp>
      <p:sp>
        <p:nvSpPr>
          <p:cNvPr id="245" name="Google Shape;245;p36"/>
          <p:cNvSpPr txBox="1"/>
          <p:nvPr/>
        </p:nvSpPr>
        <p:spPr>
          <a:xfrm>
            <a:off x="858475" y="1966575"/>
            <a:ext cx="13515600" cy="6458148"/>
          </a:xfrm>
          <a:prstGeom prst="rect">
            <a:avLst/>
          </a:prstGeom>
          <a:noFill/>
          <a:ln>
            <a:noFill/>
          </a:ln>
        </p:spPr>
        <p:txBody>
          <a:bodyPr spcFirstLastPara="1" wrap="square" lIns="91425" tIns="91425" rIns="91425" bIns="91425" anchor="t" anchorCtr="0">
            <a:spAutoFit/>
          </a:bodyPr>
          <a:lstStyle/>
          <a:p>
            <a:pPr marL="457200" lvl="0" indent="-495300" algn="l" rtl="0">
              <a:spcBef>
                <a:spcPts val="1000"/>
              </a:spcBef>
              <a:spcAft>
                <a:spcPts val="0"/>
              </a:spcAft>
              <a:buSzPts val="4200"/>
              <a:buFont typeface="Arial Narrow"/>
              <a:buChar char="●"/>
            </a:pPr>
            <a:r>
              <a:rPr lang="en-US" sz="4200" dirty="0">
                <a:latin typeface="Arial Narrow"/>
                <a:ea typeface="Arial Narrow"/>
                <a:cs typeface="Arial Narrow"/>
                <a:sym typeface="Arial Narrow"/>
              </a:rPr>
              <a:t>The Graduate School:</a:t>
            </a:r>
            <a:endParaRPr sz="4200" dirty="0">
              <a:latin typeface="Arial Narrow"/>
              <a:ea typeface="Arial Narrow"/>
              <a:cs typeface="Arial Narrow"/>
              <a:sym typeface="Arial Narrow"/>
            </a:endParaRPr>
          </a:p>
          <a:p>
            <a:pPr marL="914400" lvl="1" indent="-457200" algn="l" rtl="0">
              <a:spcBef>
                <a:spcPts val="1000"/>
              </a:spcBef>
              <a:spcAft>
                <a:spcPts val="0"/>
              </a:spcAft>
              <a:buSzPts val="3600"/>
              <a:buFont typeface="Arial Narrow"/>
              <a:buChar char="○"/>
            </a:pPr>
            <a:r>
              <a:rPr lang="en-US" sz="3600" dirty="0">
                <a:latin typeface="Arial Narrow"/>
                <a:ea typeface="Arial Narrow"/>
                <a:cs typeface="Arial Narrow"/>
                <a:sym typeface="Arial Narrow"/>
              </a:rPr>
              <a:t>Has provided each graduate program with a fixed budget for GASP/MTART funding. Program Directors have been encouraged to allocate the funding in a way that maximizes the number of students funded.</a:t>
            </a:r>
          </a:p>
          <a:p>
            <a:pPr marL="457200" lvl="1" algn="l" rtl="0">
              <a:spcBef>
                <a:spcPts val="1000"/>
              </a:spcBef>
              <a:spcAft>
                <a:spcPts val="0"/>
              </a:spcAft>
              <a:buSzPts val="3600"/>
            </a:pPr>
            <a:endParaRPr lang="en-US" sz="3600" dirty="0">
              <a:latin typeface="Arial Narrow"/>
              <a:ea typeface="Arial Narrow"/>
              <a:cs typeface="Arial Narrow"/>
              <a:sym typeface="Arial Narrow"/>
            </a:endParaRPr>
          </a:p>
          <a:p>
            <a:pPr marL="914400" lvl="1" indent="-457200" algn="l" rtl="0">
              <a:spcBef>
                <a:spcPts val="1000"/>
              </a:spcBef>
              <a:spcAft>
                <a:spcPts val="0"/>
              </a:spcAft>
              <a:buSzPts val="3600"/>
              <a:buFont typeface="Arial Narrow"/>
              <a:buChar char="○"/>
            </a:pPr>
            <a:r>
              <a:rPr lang="en-US" sz="3600" dirty="0">
                <a:latin typeface="Arial Narrow"/>
                <a:ea typeface="Arial Narrow"/>
                <a:cs typeface="Arial Narrow"/>
                <a:sym typeface="Arial Narrow"/>
              </a:rPr>
              <a:t>For all </a:t>
            </a:r>
            <a:r>
              <a:rPr lang="en-US" sz="3600" i="1" dirty="0">
                <a:latin typeface="Arial Narrow"/>
                <a:ea typeface="Arial Narrow"/>
                <a:cs typeface="Arial Narrow"/>
                <a:sym typeface="Arial Narrow"/>
              </a:rPr>
              <a:t>new</a:t>
            </a:r>
            <a:r>
              <a:rPr lang="en-US" sz="3600" dirty="0">
                <a:latin typeface="Arial Narrow"/>
                <a:ea typeface="Arial Narrow"/>
                <a:cs typeface="Arial Narrow"/>
                <a:sym typeface="Arial Narrow"/>
              </a:rPr>
              <a:t> institutionally-funded RA and TA lines, the college/department will budget full GASP/MTART when hiring additional full-time GAs from their college/departmental funds</a:t>
            </a:r>
          </a:p>
          <a:p>
            <a:pPr marL="914400" lvl="0" indent="0" algn="l" rtl="0">
              <a:spcBef>
                <a:spcPts val="1000"/>
              </a:spcBef>
              <a:spcAft>
                <a:spcPts val="0"/>
              </a:spcAft>
              <a:buNone/>
            </a:pPr>
            <a:endParaRPr sz="3600" dirty="0">
              <a:latin typeface="Arial Narrow"/>
              <a:ea typeface="Arial Narrow"/>
              <a:cs typeface="Arial Narrow"/>
              <a:sym typeface="Arial Narr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9"/>
        <p:cNvGrpSpPr/>
        <p:nvPr/>
      </p:nvGrpSpPr>
      <p:grpSpPr>
        <a:xfrm>
          <a:off x="0" y="0"/>
          <a:ext cx="0" cy="0"/>
          <a:chOff x="0" y="0"/>
          <a:chExt cx="0" cy="0"/>
        </a:xfrm>
      </p:grpSpPr>
      <p:pic>
        <p:nvPicPr>
          <p:cNvPr id="4" name="Picture 3">
            <a:extLst>
              <a:ext uri="{FF2B5EF4-FFF2-40B4-BE49-F238E27FC236}">
                <a16:creationId xmlns:a16="http://schemas.microsoft.com/office/drawing/2014/main" id="{777C5617-21A8-DBBC-D53D-A3A7F79BE113}"/>
              </a:ext>
            </a:extLst>
          </p:cNvPr>
          <p:cNvPicPr>
            <a:picLocks noChangeAspect="1"/>
          </p:cNvPicPr>
          <p:nvPr/>
        </p:nvPicPr>
        <p:blipFill>
          <a:blip r:embed="rId4"/>
          <a:stretch>
            <a:fillRect/>
          </a:stretch>
        </p:blipFill>
        <p:spPr>
          <a:xfrm>
            <a:off x="1" y="0"/>
            <a:ext cx="18287998" cy="10287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5"/>
        <p:cNvGrpSpPr/>
        <p:nvPr/>
      </p:nvGrpSpPr>
      <p:grpSpPr>
        <a:xfrm>
          <a:off x="0" y="0"/>
          <a:ext cx="0" cy="0"/>
          <a:chOff x="0" y="0"/>
          <a:chExt cx="0" cy="0"/>
        </a:xfrm>
      </p:grpSpPr>
      <p:sp>
        <p:nvSpPr>
          <p:cNvPr id="256" name="Google Shape;256;p38"/>
          <p:cNvSpPr txBox="1">
            <a:spLocks noGrp="1"/>
          </p:cNvSpPr>
          <p:nvPr>
            <p:ph type="subTitle" idx="1"/>
          </p:nvPr>
        </p:nvSpPr>
        <p:spPr>
          <a:xfrm>
            <a:off x="858475" y="458850"/>
            <a:ext cx="13250700" cy="976800"/>
          </a:xfrm>
          <a:prstGeom prst="rect">
            <a:avLst/>
          </a:prstGeom>
          <a:noFill/>
          <a:ln>
            <a:noFill/>
          </a:ln>
        </p:spPr>
        <p:txBody>
          <a:bodyPr spcFirstLastPara="1" wrap="square" lIns="137150" tIns="68550" rIns="137150" bIns="68550" anchor="t" anchorCtr="0">
            <a:noAutofit/>
          </a:bodyPr>
          <a:lstStyle/>
          <a:p>
            <a:pPr marL="0" lvl="0" indent="0" algn="l" rtl="0">
              <a:spcBef>
                <a:spcPts val="0"/>
              </a:spcBef>
              <a:spcAft>
                <a:spcPts val="0"/>
              </a:spcAft>
              <a:buClr>
                <a:schemeClr val="dk1"/>
              </a:buClr>
              <a:buSzPts val="1100"/>
              <a:buNone/>
            </a:pPr>
            <a:r>
              <a:rPr lang="en-US" sz="6200">
                <a:latin typeface="Cambria"/>
                <a:ea typeface="Cambria"/>
                <a:cs typeface="Cambria"/>
                <a:sym typeface="Cambria"/>
              </a:rPr>
              <a:t>Solution and Planning for the Future</a:t>
            </a:r>
            <a:endParaRPr sz="6200">
              <a:latin typeface="Cambria"/>
              <a:ea typeface="Cambria"/>
              <a:cs typeface="Cambria"/>
              <a:sym typeface="Cambria"/>
            </a:endParaRPr>
          </a:p>
        </p:txBody>
      </p:sp>
      <p:sp>
        <p:nvSpPr>
          <p:cNvPr id="257" name="Google Shape;257;p38"/>
          <p:cNvSpPr txBox="1"/>
          <p:nvPr/>
        </p:nvSpPr>
        <p:spPr>
          <a:xfrm>
            <a:off x="858475" y="1966575"/>
            <a:ext cx="13515600" cy="4888487"/>
          </a:xfrm>
          <a:prstGeom prst="rect">
            <a:avLst/>
          </a:prstGeom>
          <a:noFill/>
          <a:ln>
            <a:noFill/>
          </a:ln>
        </p:spPr>
        <p:txBody>
          <a:bodyPr spcFirstLastPara="1" wrap="square" lIns="91425" tIns="91425" rIns="91425" bIns="91425" anchor="t" anchorCtr="0">
            <a:spAutoFit/>
          </a:bodyPr>
          <a:lstStyle/>
          <a:p>
            <a:pPr marL="457200" lvl="0" indent="-495300" algn="l" rtl="0">
              <a:spcBef>
                <a:spcPts val="1000"/>
              </a:spcBef>
              <a:spcAft>
                <a:spcPts val="0"/>
              </a:spcAft>
              <a:buSzPts val="4200"/>
              <a:buFont typeface="Arial Narrow"/>
              <a:buChar char="●"/>
            </a:pPr>
            <a:r>
              <a:rPr lang="en-US" sz="4200" dirty="0">
                <a:latin typeface="Arial Narrow"/>
                <a:ea typeface="Arial Narrow"/>
                <a:cs typeface="Arial Narrow"/>
                <a:sym typeface="Arial Narrow"/>
              </a:rPr>
              <a:t>In the long run, GASP savings from these actions enables the Graduate School to expand other high priority areas, such as:</a:t>
            </a:r>
            <a:endParaRPr sz="4200" dirty="0">
              <a:latin typeface="Arial Narrow"/>
              <a:ea typeface="Arial Narrow"/>
              <a:cs typeface="Arial Narrow"/>
              <a:sym typeface="Arial Narrow"/>
            </a:endParaRPr>
          </a:p>
          <a:p>
            <a:pPr marL="914400" lvl="1" indent="-457200">
              <a:spcBef>
                <a:spcPts val="1000"/>
              </a:spcBef>
              <a:buSzPts val="3600"/>
              <a:buFont typeface="Arial Narrow"/>
              <a:buChar char="○"/>
            </a:pPr>
            <a:r>
              <a:rPr lang="en-US" sz="3600" dirty="0">
                <a:latin typeface="Arial Narrow"/>
                <a:ea typeface="Arial Narrow"/>
                <a:cs typeface="Arial Narrow"/>
                <a:sym typeface="Arial Narrow"/>
              </a:rPr>
              <a:t>Sustaining MTART funding</a:t>
            </a:r>
          </a:p>
          <a:p>
            <a:pPr marL="914400" lvl="1" indent="-457200">
              <a:spcBef>
                <a:spcPts val="1000"/>
              </a:spcBef>
              <a:buSzPts val="3600"/>
              <a:buFont typeface="Arial Narrow"/>
              <a:buChar char="○"/>
            </a:pPr>
            <a:r>
              <a:rPr lang="en-US" sz="3600" dirty="0">
                <a:latin typeface="Arial Narrow"/>
                <a:ea typeface="Arial Narrow"/>
                <a:cs typeface="Arial Narrow"/>
                <a:sym typeface="Arial Narrow"/>
              </a:rPr>
              <a:t>Increasing graduate student stipends and research fellowships</a:t>
            </a:r>
          </a:p>
          <a:p>
            <a:pPr marL="914400" lvl="1" indent="-457200" algn="l" rtl="0">
              <a:spcBef>
                <a:spcPts val="1000"/>
              </a:spcBef>
              <a:spcAft>
                <a:spcPts val="0"/>
              </a:spcAft>
              <a:buSzPts val="3600"/>
              <a:buFont typeface="Arial Narrow"/>
              <a:buChar char="○"/>
            </a:pPr>
            <a:r>
              <a:rPr lang="en-US" sz="3600" dirty="0">
                <a:latin typeface="Arial Narrow"/>
                <a:ea typeface="Arial Narrow"/>
                <a:cs typeface="Arial Narrow"/>
                <a:sym typeface="Arial Narrow"/>
              </a:rPr>
              <a:t>Supporting PIs who are funded by agencies that do not allow for tuition support for students</a:t>
            </a:r>
            <a:endParaRPr sz="3600" dirty="0">
              <a:latin typeface="Arial Narrow"/>
              <a:ea typeface="Arial Narrow"/>
              <a:cs typeface="Arial Narrow"/>
              <a:sym typeface="Arial Narrow"/>
            </a:endParaRPr>
          </a:p>
          <a:p>
            <a:pPr marL="914400" lvl="1" indent="-457200" algn="l" rtl="0">
              <a:spcBef>
                <a:spcPts val="1000"/>
              </a:spcBef>
              <a:spcAft>
                <a:spcPts val="0"/>
              </a:spcAft>
              <a:buSzPts val="3600"/>
              <a:buFont typeface="Arial Narrow"/>
              <a:buChar char="○"/>
            </a:pPr>
            <a:r>
              <a:rPr lang="en-US" sz="3600" dirty="0">
                <a:latin typeface="Arial Narrow"/>
                <a:ea typeface="Arial Narrow"/>
                <a:cs typeface="Arial Narrow"/>
                <a:sym typeface="Arial Narrow"/>
              </a:rPr>
              <a:t>Growing the pool of institutional TAs and RAs</a:t>
            </a:r>
            <a:endParaRPr sz="3600" dirty="0">
              <a:latin typeface="Arial Narrow"/>
              <a:ea typeface="Arial Narrow"/>
              <a:cs typeface="Arial Narrow"/>
              <a:sym typeface="Arial Narro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35"/>
          <p:cNvSpPr txBox="1">
            <a:spLocks noGrp="1"/>
          </p:cNvSpPr>
          <p:nvPr>
            <p:ph type="subTitle" idx="4294967295"/>
          </p:nvPr>
        </p:nvSpPr>
        <p:spPr>
          <a:xfrm>
            <a:off x="1093375" y="6719853"/>
            <a:ext cx="16124400" cy="2176500"/>
          </a:xfrm>
          <a:prstGeom prst="rect">
            <a:avLst/>
          </a:prstGeom>
          <a:noFill/>
          <a:ln>
            <a:noFill/>
          </a:ln>
        </p:spPr>
        <p:txBody>
          <a:bodyPr spcFirstLastPara="1" wrap="square" lIns="137150" tIns="68550" rIns="137150" bIns="68550" anchor="ctr" anchorCtr="0">
            <a:normAutofit/>
          </a:bodyPr>
          <a:lstStyle/>
          <a:p>
            <a:pPr marL="0" lvl="0" indent="0" algn="ctr" rtl="0">
              <a:spcBef>
                <a:spcPts val="0"/>
              </a:spcBef>
              <a:spcAft>
                <a:spcPts val="0"/>
              </a:spcAft>
              <a:buClr>
                <a:schemeClr val="dk1"/>
              </a:buClr>
              <a:buSzPts val="1100"/>
              <a:buNone/>
            </a:pPr>
            <a:r>
              <a:rPr lang="en-US" sz="3600" i="1">
                <a:solidFill>
                  <a:schemeClr val="lt1"/>
                </a:solidFill>
              </a:rPr>
              <a:t>Thank you for your time.</a:t>
            </a:r>
            <a:endParaRPr sz="3600">
              <a:solidFill>
                <a:schemeClr val="lt1"/>
              </a:solidFill>
            </a:endParaRPr>
          </a:p>
        </p:txBody>
      </p:sp>
      <p:pic>
        <p:nvPicPr>
          <p:cNvPr id="2" name="Picture 1">
            <a:extLst>
              <a:ext uri="{FF2B5EF4-FFF2-40B4-BE49-F238E27FC236}">
                <a16:creationId xmlns:a16="http://schemas.microsoft.com/office/drawing/2014/main" id="{D3CC369E-C5F4-9231-5B36-5988BB08F9FE}"/>
              </a:ext>
            </a:extLst>
          </p:cNvPr>
          <p:cNvPicPr>
            <a:picLocks noChangeAspect="1"/>
          </p:cNvPicPr>
          <p:nvPr/>
        </p:nvPicPr>
        <p:blipFill>
          <a:blip r:embed="rId3"/>
          <a:stretch>
            <a:fillRect/>
          </a:stretch>
        </p:blipFill>
        <p:spPr>
          <a:xfrm>
            <a:off x="-1" y="0"/>
            <a:ext cx="18287999" cy="10287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26"/>
          <p:cNvSpPr txBox="1">
            <a:spLocks noGrp="1"/>
          </p:cNvSpPr>
          <p:nvPr>
            <p:ph type="ctrTitle"/>
          </p:nvPr>
        </p:nvSpPr>
        <p:spPr>
          <a:xfrm>
            <a:off x="2286000" y="1683544"/>
            <a:ext cx="13716000" cy="3581700"/>
          </a:xfrm>
          <a:prstGeom prst="rect">
            <a:avLst/>
          </a:prstGeom>
          <a:noFill/>
          <a:ln>
            <a:noFill/>
          </a:ln>
        </p:spPr>
        <p:txBody>
          <a:bodyPr spcFirstLastPara="1" wrap="square" lIns="137150" tIns="68550" rIns="137150" bIns="68550" anchor="b" anchorCtr="0">
            <a:normAutofit/>
          </a:bodyPr>
          <a:lstStyle/>
          <a:p>
            <a:pPr marL="0" lvl="0" indent="0" algn="ctr" rtl="0">
              <a:lnSpc>
                <a:spcPct val="90000"/>
              </a:lnSpc>
              <a:spcBef>
                <a:spcPts val="0"/>
              </a:spcBef>
              <a:spcAft>
                <a:spcPts val="0"/>
              </a:spcAft>
              <a:buClr>
                <a:schemeClr val="dk1"/>
              </a:buClr>
              <a:buSzPts val="9000"/>
              <a:buFont typeface="Calibri"/>
              <a:buNone/>
            </a:pPr>
            <a:endParaRPr b="1">
              <a:latin typeface="Arial"/>
              <a:ea typeface="Arial"/>
              <a:cs typeface="Arial"/>
              <a:sym typeface="Arial"/>
            </a:endParaRPr>
          </a:p>
          <a:p>
            <a:pPr marL="0" lvl="0" indent="0" algn="ctr" rtl="0">
              <a:lnSpc>
                <a:spcPct val="90000"/>
              </a:lnSpc>
              <a:spcBef>
                <a:spcPts val="0"/>
              </a:spcBef>
              <a:spcAft>
                <a:spcPts val="0"/>
              </a:spcAft>
              <a:buClr>
                <a:schemeClr val="dk1"/>
              </a:buClr>
              <a:buSzPts val="9000"/>
              <a:buFont typeface="Calibri"/>
              <a:buNone/>
            </a:pPr>
            <a:endParaRPr b="1">
              <a:latin typeface="Arial"/>
              <a:ea typeface="Arial"/>
              <a:cs typeface="Arial"/>
              <a:sym typeface="Arial"/>
            </a:endParaRPr>
          </a:p>
        </p:txBody>
      </p:sp>
      <p:sp>
        <p:nvSpPr>
          <p:cNvPr id="161" name="Google Shape;161;p26"/>
          <p:cNvSpPr txBox="1"/>
          <p:nvPr/>
        </p:nvSpPr>
        <p:spPr>
          <a:xfrm>
            <a:off x="3187800" y="0"/>
            <a:ext cx="11653615" cy="8379275"/>
          </a:xfrm>
          <a:prstGeom prst="rect">
            <a:avLst/>
          </a:prstGeom>
          <a:noFill/>
          <a:ln>
            <a:noFill/>
          </a:ln>
        </p:spPr>
        <p:txBody>
          <a:bodyPr spcFirstLastPara="1" wrap="square" lIns="91425" tIns="91425" rIns="91425" bIns="91425" anchor="ctr" anchorCtr="0">
            <a:noAutofit/>
          </a:bodyPr>
          <a:lstStyle/>
          <a:p>
            <a:pPr marL="0" lvl="0" indent="0" algn="ctr" rtl="0">
              <a:spcBef>
                <a:spcPts val="1000"/>
              </a:spcBef>
              <a:spcAft>
                <a:spcPts val="0"/>
              </a:spcAft>
              <a:buNone/>
            </a:pPr>
            <a:r>
              <a:rPr lang="en-US" sz="4800" b="1" dirty="0">
                <a:solidFill>
                  <a:schemeClr val="dk1"/>
                </a:solidFill>
                <a:latin typeface="Cambria"/>
                <a:ea typeface="Cambria"/>
                <a:cs typeface="Cambria"/>
                <a:sym typeface="Cambria"/>
              </a:rPr>
              <a:t>Graduate education remains a key component of our mission to advance research, innovation, and entrepreneurship. </a:t>
            </a:r>
          </a:p>
          <a:p>
            <a:pPr marL="0" lvl="0" indent="0" algn="ctr" rtl="0">
              <a:spcBef>
                <a:spcPts val="1000"/>
              </a:spcBef>
              <a:spcAft>
                <a:spcPts val="0"/>
              </a:spcAft>
              <a:buNone/>
            </a:pPr>
            <a:endParaRPr sz="4800" b="1" dirty="0">
              <a:solidFill>
                <a:schemeClr val="dk1"/>
              </a:solidFill>
              <a:latin typeface="Cambria"/>
              <a:ea typeface="Cambria"/>
              <a:cs typeface="Cambria"/>
              <a:sym typeface="Cambria"/>
            </a:endParaRPr>
          </a:p>
        </p:txBody>
      </p:sp>
      <p:sp>
        <p:nvSpPr>
          <p:cNvPr id="2" name="TextBox 1">
            <a:extLst>
              <a:ext uri="{FF2B5EF4-FFF2-40B4-BE49-F238E27FC236}">
                <a16:creationId xmlns:a16="http://schemas.microsoft.com/office/drawing/2014/main" id="{95F3E32C-7960-1890-14FA-DC84EC5B7540}"/>
              </a:ext>
            </a:extLst>
          </p:cNvPr>
          <p:cNvSpPr txBox="1"/>
          <p:nvPr/>
        </p:nvSpPr>
        <p:spPr>
          <a:xfrm>
            <a:off x="3778583" y="5886959"/>
            <a:ext cx="11543545" cy="2123658"/>
          </a:xfrm>
          <a:prstGeom prst="rect">
            <a:avLst/>
          </a:prstGeom>
          <a:noFill/>
        </p:spPr>
        <p:txBody>
          <a:bodyPr wrap="none" rtlCol="0">
            <a:spAutoFit/>
          </a:bodyPr>
          <a:lstStyle/>
          <a:p>
            <a:pPr algn="ctr"/>
            <a:r>
              <a:rPr lang="en-US" sz="4400" b="1" dirty="0"/>
              <a:t>Increase in Stipend for GAs from Fall 2024</a:t>
            </a:r>
          </a:p>
          <a:p>
            <a:pPr algn="ctr"/>
            <a:r>
              <a:rPr lang="en-US" sz="4400" b="1" dirty="0"/>
              <a:t>$1500 per PhD</a:t>
            </a:r>
          </a:p>
          <a:p>
            <a:pPr algn="ctr"/>
            <a:r>
              <a:rPr lang="en-US" sz="4400" b="1" dirty="0"/>
              <a:t>$250 per masters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27"/>
          <p:cNvSpPr txBox="1">
            <a:spLocks noGrp="1"/>
          </p:cNvSpPr>
          <p:nvPr>
            <p:ph type="subTitle" idx="1"/>
          </p:nvPr>
        </p:nvSpPr>
        <p:spPr>
          <a:xfrm>
            <a:off x="858475" y="458850"/>
            <a:ext cx="13250700" cy="976800"/>
          </a:xfrm>
          <a:prstGeom prst="rect">
            <a:avLst/>
          </a:prstGeom>
          <a:noFill/>
          <a:ln>
            <a:noFill/>
          </a:ln>
        </p:spPr>
        <p:txBody>
          <a:bodyPr spcFirstLastPara="1" wrap="square" lIns="137150" tIns="68550" rIns="137150" bIns="68550" anchor="t" anchorCtr="0">
            <a:noAutofit/>
          </a:bodyPr>
          <a:lstStyle/>
          <a:p>
            <a:pPr marL="0" lvl="0" indent="0" algn="l" rtl="0">
              <a:spcBef>
                <a:spcPts val="0"/>
              </a:spcBef>
              <a:spcAft>
                <a:spcPts val="0"/>
              </a:spcAft>
              <a:buClr>
                <a:schemeClr val="dk1"/>
              </a:buClr>
              <a:buSzPts val="1100"/>
              <a:buNone/>
            </a:pPr>
            <a:r>
              <a:rPr lang="en-US" sz="6200">
                <a:latin typeface="Cambria"/>
                <a:ea typeface="Cambria"/>
                <a:cs typeface="Cambria"/>
                <a:sym typeface="Cambria"/>
              </a:rPr>
              <a:t>Overview</a:t>
            </a:r>
            <a:endParaRPr sz="6200">
              <a:latin typeface="Cambria"/>
              <a:ea typeface="Cambria"/>
              <a:cs typeface="Cambria"/>
              <a:sym typeface="Cambria"/>
            </a:endParaRPr>
          </a:p>
        </p:txBody>
      </p:sp>
      <p:graphicFrame>
        <p:nvGraphicFramePr>
          <p:cNvPr id="169" name="Google Shape;169;p27"/>
          <p:cNvGraphicFramePr/>
          <p:nvPr/>
        </p:nvGraphicFramePr>
        <p:xfrm>
          <a:off x="592000" y="2083075"/>
          <a:ext cx="17196600" cy="5303490"/>
        </p:xfrm>
        <a:graphic>
          <a:graphicData uri="http://schemas.openxmlformats.org/drawingml/2006/table">
            <a:tbl>
              <a:tblPr>
                <a:noFill/>
                <a:tableStyleId>{3F94E2FC-612A-4FAF-B772-1F4D16C8DCA1}</a:tableStyleId>
              </a:tblPr>
              <a:tblGrid>
                <a:gridCol w="4095750">
                  <a:extLst>
                    <a:ext uri="{9D8B030D-6E8A-4147-A177-3AD203B41FA5}">
                      <a16:colId xmlns:a16="http://schemas.microsoft.com/office/drawing/2014/main" val="20000"/>
                    </a:ext>
                  </a:extLst>
                </a:gridCol>
                <a:gridCol w="5050850">
                  <a:extLst>
                    <a:ext uri="{9D8B030D-6E8A-4147-A177-3AD203B41FA5}">
                      <a16:colId xmlns:a16="http://schemas.microsoft.com/office/drawing/2014/main" val="20001"/>
                    </a:ext>
                  </a:extLst>
                </a:gridCol>
                <a:gridCol w="3795050">
                  <a:extLst>
                    <a:ext uri="{9D8B030D-6E8A-4147-A177-3AD203B41FA5}">
                      <a16:colId xmlns:a16="http://schemas.microsoft.com/office/drawing/2014/main" val="20002"/>
                    </a:ext>
                  </a:extLst>
                </a:gridCol>
                <a:gridCol w="425495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US" sz="4800">
                          <a:solidFill>
                            <a:schemeClr val="lt1"/>
                          </a:solidFill>
                          <a:latin typeface="Arial Narrow"/>
                          <a:ea typeface="Arial Narrow"/>
                          <a:cs typeface="Arial Narrow"/>
                          <a:sym typeface="Arial Narrow"/>
                        </a:rPr>
                        <a:t>Investments in Graduate Funding</a:t>
                      </a:r>
                      <a:endParaRPr sz="4800">
                        <a:solidFill>
                          <a:schemeClr val="lt1"/>
                        </a:solidFill>
                        <a:latin typeface="Arial Narrow"/>
                        <a:ea typeface="Arial Narrow"/>
                        <a:cs typeface="Arial Narrow"/>
                        <a:sym typeface="Arial Narrow"/>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5035"/>
                    </a:solidFill>
                  </a:tcPr>
                </a:tc>
                <a:tc>
                  <a:txBody>
                    <a:bodyPr/>
                    <a:lstStyle/>
                    <a:p>
                      <a:pPr marL="0" lvl="0" indent="0" algn="ctr" rtl="0">
                        <a:spcBef>
                          <a:spcPts val="0"/>
                        </a:spcBef>
                        <a:spcAft>
                          <a:spcPts val="0"/>
                        </a:spcAft>
                        <a:buNone/>
                      </a:pPr>
                      <a:endParaRPr sz="4800">
                        <a:solidFill>
                          <a:schemeClr val="lt1"/>
                        </a:solidFill>
                        <a:latin typeface="Arial Narrow"/>
                        <a:ea typeface="Arial Narrow"/>
                        <a:cs typeface="Arial Narrow"/>
                        <a:sym typeface="Arial Narrow"/>
                      </a:endParaRPr>
                    </a:p>
                    <a:p>
                      <a:pPr marL="0" lvl="0" indent="0" algn="ctr" rtl="0">
                        <a:spcBef>
                          <a:spcPts val="0"/>
                        </a:spcBef>
                        <a:spcAft>
                          <a:spcPts val="0"/>
                        </a:spcAft>
                        <a:buNone/>
                      </a:pPr>
                      <a:r>
                        <a:rPr lang="en-US" sz="4800">
                          <a:solidFill>
                            <a:schemeClr val="lt1"/>
                          </a:solidFill>
                          <a:latin typeface="Arial Narrow"/>
                          <a:ea typeface="Arial Narrow"/>
                          <a:cs typeface="Arial Narrow"/>
                          <a:sym typeface="Arial Narrow"/>
                        </a:rPr>
                        <a:t>Growth in Grant-Funded</a:t>
                      </a:r>
                      <a:br>
                        <a:rPr lang="en-US" sz="4800">
                          <a:solidFill>
                            <a:schemeClr val="lt1"/>
                          </a:solidFill>
                          <a:latin typeface="Arial Narrow"/>
                          <a:ea typeface="Arial Narrow"/>
                          <a:cs typeface="Arial Narrow"/>
                          <a:sym typeface="Arial Narrow"/>
                        </a:rPr>
                      </a:br>
                      <a:r>
                        <a:rPr lang="en-US" sz="4800">
                          <a:solidFill>
                            <a:schemeClr val="lt1"/>
                          </a:solidFill>
                          <a:latin typeface="Arial Narrow"/>
                          <a:ea typeface="Arial Narrow"/>
                          <a:cs typeface="Arial Narrow"/>
                          <a:sym typeface="Arial Narrow"/>
                        </a:rPr>
                        <a:t>Ph.D. Students</a:t>
                      </a:r>
                      <a:br>
                        <a:rPr lang="en-US" sz="4800">
                          <a:solidFill>
                            <a:schemeClr val="lt1"/>
                          </a:solidFill>
                          <a:latin typeface="Arial Narrow"/>
                          <a:ea typeface="Arial Narrow"/>
                          <a:cs typeface="Arial Narrow"/>
                          <a:sym typeface="Arial Narrow"/>
                        </a:rPr>
                      </a:br>
                      <a:r>
                        <a:rPr lang="en-US" sz="4800">
                          <a:solidFill>
                            <a:schemeClr val="lt1"/>
                          </a:solidFill>
                          <a:latin typeface="Arial Narrow"/>
                          <a:ea typeface="Arial Narrow"/>
                          <a:cs typeface="Arial Narrow"/>
                          <a:sym typeface="Arial Narrow"/>
                        </a:rPr>
                        <a:t>and Eligible MTART Students</a:t>
                      </a:r>
                      <a:endParaRPr sz="4800">
                        <a:solidFill>
                          <a:schemeClr val="lt1"/>
                        </a:solidFill>
                        <a:latin typeface="Arial Narrow"/>
                        <a:ea typeface="Arial Narrow"/>
                        <a:cs typeface="Arial Narrow"/>
                        <a:sym typeface="Arial Narrow"/>
                      </a:endParaRPr>
                    </a:p>
                    <a:p>
                      <a:pPr marL="0" lvl="0" indent="0" algn="ctr" rtl="0">
                        <a:spcBef>
                          <a:spcPts val="0"/>
                        </a:spcBef>
                        <a:spcAft>
                          <a:spcPts val="0"/>
                        </a:spcAft>
                        <a:buNone/>
                      </a:pPr>
                      <a:endParaRPr sz="4800">
                        <a:solidFill>
                          <a:schemeClr val="lt1"/>
                        </a:solidFill>
                        <a:latin typeface="Arial Narrow"/>
                        <a:ea typeface="Arial Narrow"/>
                        <a:cs typeface="Arial Narrow"/>
                        <a:sym typeface="Arial Narrow"/>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A49665"/>
                    </a:solidFill>
                  </a:tcPr>
                </a:tc>
                <a:tc>
                  <a:txBody>
                    <a:bodyPr/>
                    <a:lstStyle/>
                    <a:p>
                      <a:pPr marL="0" lvl="0" indent="0" algn="ctr" rtl="0">
                        <a:spcBef>
                          <a:spcPts val="0"/>
                        </a:spcBef>
                        <a:spcAft>
                          <a:spcPts val="0"/>
                        </a:spcAft>
                        <a:buNone/>
                      </a:pPr>
                      <a:r>
                        <a:rPr lang="en-US" sz="4800">
                          <a:solidFill>
                            <a:schemeClr val="lt1"/>
                          </a:solidFill>
                          <a:latin typeface="Arial Narrow"/>
                          <a:ea typeface="Arial Narrow"/>
                          <a:cs typeface="Arial Narrow"/>
                          <a:sym typeface="Arial Narrow"/>
                        </a:rPr>
                        <a:t>Funding Challenge</a:t>
                      </a:r>
                      <a:endParaRPr sz="4800">
                        <a:solidFill>
                          <a:schemeClr val="lt1"/>
                        </a:solidFill>
                        <a:latin typeface="Arial Narrow"/>
                        <a:ea typeface="Arial Narrow"/>
                        <a:cs typeface="Arial Narrow"/>
                        <a:sym typeface="Arial Narrow"/>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802F2D"/>
                    </a:solidFill>
                  </a:tcPr>
                </a:tc>
                <a:tc>
                  <a:txBody>
                    <a:bodyPr/>
                    <a:lstStyle/>
                    <a:p>
                      <a:pPr marL="0" lvl="0" indent="0" algn="ctr" rtl="0">
                        <a:spcBef>
                          <a:spcPts val="0"/>
                        </a:spcBef>
                        <a:spcAft>
                          <a:spcPts val="0"/>
                        </a:spcAft>
                        <a:buNone/>
                      </a:pPr>
                      <a:r>
                        <a:rPr lang="en-US" sz="4800">
                          <a:solidFill>
                            <a:schemeClr val="lt1"/>
                          </a:solidFill>
                          <a:latin typeface="Arial Narrow"/>
                          <a:ea typeface="Arial Narrow"/>
                          <a:cs typeface="Arial Narrow"/>
                          <a:sym typeface="Arial Narrow"/>
                        </a:rPr>
                        <a:t>Solution and Planning for the Future</a:t>
                      </a:r>
                      <a:endParaRPr sz="4800">
                        <a:solidFill>
                          <a:schemeClr val="lt1"/>
                        </a:solidFill>
                        <a:latin typeface="Arial Narrow"/>
                        <a:ea typeface="Arial Narrow"/>
                        <a:cs typeface="Arial Narrow"/>
                        <a:sym typeface="Arial Narrow"/>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7377"/>
                    </a:solidFill>
                  </a:tcPr>
                </a:tc>
                <a:extLst>
                  <a:ext uri="{0D108BD9-81ED-4DB2-BD59-A6C34878D82A}">
                    <a16:rowId xmlns:a16="http://schemas.microsoft.com/office/drawing/2014/main" val="10000"/>
                  </a:ext>
                </a:extLst>
              </a:tr>
            </a:tbl>
          </a:graphicData>
        </a:graphic>
      </p:graphicFrame>
      <p:grpSp>
        <p:nvGrpSpPr>
          <p:cNvPr id="170" name="Google Shape;170;p27"/>
          <p:cNvGrpSpPr/>
          <p:nvPr/>
        </p:nvGrpSpPr>
        <p:grpSpPr>
          <a:xfrm>
            <a:off x="13273131" y="4474452"/>
            <a:ext cx="523141" cy="520758"/>
            <a:chOff x="13273131" y="4474452"/>
            <a:chExt cx="523141" cy="520758"/>
          </a:xfrm>
        </p:grpSpPr>
        <p:sp>
          <p:nvSpPr>
            <p:cNvPr id="171" name="Google Shape;171;p27"/>
            <p:cNvSpPr/>
            <p:nvPr/>
          </p:nvSpPr>
          <p:spPr>
            <a:xfrm>
              <a:off x="13275515" y="4474452"/>
              <a:ext cx="520758" cy="520758"/>
            </a:xfrm>
            <a:prstGeom prst="ellipse">
              <a:avLst/>
            </a:prstGeom>
            <a:solidFill>
              <a:srgbClr val="FFFFFF"/>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172" name="Google Shape;172;p27"/>
            <p:cNvSpPr/>
            <p:nvPr/>
          </p:nvSpPr>
          <p:spPr>
            <a:xfrm>
              <a:off x="13273131" y="4652886"/>
              <a:ext cx="395280" cy="163667"/>
            </a:xfrm>
            <a:prstGeom prst="rightArrow">
              <a:avLst>
                <a:gd name="adj1" fmla="val 32020"/>
                <a:gd name="adj2" fmla="val 66970"/>
              </a:avLst>
            </a:pr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br>
                <a:rPr lang="en-US" sz="2800"/>
              </a:br>
              <a:endParaRPr sz="2800"/>
            </a:p>
          </p:txBody>
        </p:sp>
      </p:grpSp>
      <p:grpSp>
        <p:nvGrpSpPr>
          <p:cNvPr id="173" name="Google Shape;173;p27"/>
          <p:cNvGrpSpPr/>
          <p:nvPr/>
        </p:nvGrpSpPr>
        <p:grpSpPr>
          <a:xfrm>
            <a:off x="4422868" y="4474440"/>
            <a:ext cx="523141" cy="520758"/>
            <a:chOff x="4422868" y="4474440"/>
            <a:chExt cx="523141" cy="520758"/>
          </a:xfrm>
        </p:grpSpPr>
        <p:sp>
          <p:nvSpPr>
            <p:cNvPr id="174" name="Google Shape;174;p27"/>
            <p:cNvSpPr/>
            <p:nvPr/>
          </p:nvSpPr>
          <p:spPr>
            <a:xfrm>
              <a:off x="4425251" y="4474440"/>
              <a:ext cx="520758" cy="520758"/>
            </a:xfrm>
            <a:prstGeom prst="ellipse">
              <a:avLst/>
            </a:prstGeom>
            <a:solidFill>
              <a:srgbClr val="FFFFFF"/>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175" name="Google Shape;175;p27"/>
            <p:cNvSpPr/>
            <p:nvPr/>
          </p:nvSpPr>
          <p:spPr>
            <a:xfrm>
              <a:off x="4422868" y="4652874"/>
              <a:ext cx="395280" cy="163667"/>
            </a:xfrm>
            <a:prstGeom prst="rightArrow">
              <a:avLst>
                <a:gd name="adj1" fmla="val 32020"/>
                <a:gd name="adj2" fmla="val 66970"/>
              </a:avLst>
            </a:pr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br>
                <a:rPr lang="en-US" sz="2800"/>
              </a:br>
              <a:endParaRPr sz="2800"/>
            </a:p>
          </p:txBody>
        </p:sp>
      </p:grpSp>
      <p:grpSp>
        <p:nvGrpSpPr>
          <p:cNvPr id="176" name="Google Shape;176;p27"/>
          <p:cNvGrpSpPr/>
          <p:nvPr/>
        </p:nvGrpSpPr>
        <p:grpSpPr>
          <a:xfrm>
            <a:off x="9494705" y="4474452"/>
            <a:ext cx="523141" cy="520758"/>
            <a:chOff x="9494705" y="4474452"/>
            <a:chExt cx="523141" cy="520758"/>
          </a:xfrm>
        </p:grpSpPr>
        <p:sp>
          <p:nvSpPr>
            <p:cNvPr id="177" name="Google Shape;177;p27"/>
            <p:cNvSpPr/>
            <p:nvPr/>
          </p:nvSpPr>
          <p:spPr>
            <a:xfrm>
              <a:off x="9497089" y="4474452"/>
              <a:ext cx="520758" cy="520758"/>
            </a:xfrm>
            <a:prstGeom prst="ellipse">
              <a:avLst/>
            </a:prstGeom>
            <a:solidFill>
              <a:srgbClr val="FFFFFF"/>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178" name="Google Shape;178;p27"/>
            <p:cNvSpPr/>
            <p:nvPr/>
          </p:nvSpPr>
          <p:spPr>
            <a:xfrm>
              <a:off x="9494705" y="4652886"/>
              <a:ext cx="395280" cy="163667"/>
            </a:xfrm>
            <a:prstGeom prst="rightArrow">
              <a:avLst>
                <a:gd name="adj1" fmla="val 32020"/>
                <a:gd name="adj2" fmla="val 66970"/>
              </a:avLst>
            </a:pr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br>
                <a:rPr lang="en-US" sz="2800"/>
              </a:br>
              <a:endParaRPr sz="280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p:nvPr/>
        </p:nvSpPr>
        <p:spPr>
          <a:xfrm>
            <a:off x="-687" y="0"/>
            <a:ext cx="18288000" cy="10287000"/>
          </a:xfrm>
          <a:prstGeom prst="rect">
            <a:avLst/>
          </a:prstGeom>
          <a:solidFill>
            <a:srgbClr val="00503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aphicFrame>
        <p:nvGraphicFramePr>
          <p:cNvPr id="185" name="Google Shape;185;p28"/>
          <p:cNvGraphicFramePr/>
          <p:nvPr/>
        </p:nvGraphicFramePr>
        <p:xfrm>
          <a:off x="819150" y="6019800"/>
          <a:ext cx="16383000" cy="3874225"/>
        </p:xfrm>
        <a:graphic>
          <a:graphicData uri="http://schemas.openxmlformats.org/drawingml/2006/table">
            <a:tbl>
              <a:tblPr>
                <a:noFill/>
              </a:tblPr>
              <a:tblGrid>
                <a:gridCol w="5461000">
                  <a:extLst>
                    <a:ext uri="{9D8B030D-6E8A-4147-A177-3AD203B41FA5}">
                      <a16:colId xmlns:a16="http://schemas.microsoft.com/office/drawing/2014/main" val="20000"/>
                    </a:ext>
                  </a:extLst>
                </a:gridCol>
                <a:gridCol w="5461000">
                  <a:extLst>
                    <a:ext uri="{9D8B030D-6E8A-4147-A177-3AD203B41FA5}">
                      <a16:colId xmlns:a16="http://schemas.microsoft.com/office/drawing/2014/main" val="20001"/>
                    </a:ext>
                  </a:extLst>
                </a:gridCol>
                <a:gridCol w="5461000">
                  <a:extLst>
                    <a:ext uri="{9D8B030D-6E8A-4147-A177-3AD203B41FA5}">
                      <a16:colId xmlns:a16="http://schemas.microsoft.com/office/drawing/2014/main" val="20002"/>
                    </a:ext>
                  </a:extLst>
                </a:gridCol>
              </a:tblGrid>
              <a:tr h="3874225">
                <a:tc>
                  <a:txBody>
                    <a:bodyPr/>
                    <a:lstStyle/>
                    <a:p>
                      <a:pPr marL="0" lvl="0" indent="0" algn="ctr" rtl="0">
                        <a:spcBef>
                          <a:spcPts val="0"/>
                        </a:spcBef>
                        <a:spcAft>
                          <a:spcPts val="0"/>
                        </a:spcAft>
                        <a:buNone/>
                      </a:pPr>
                      <a:r>
                        <a:rPr lang="en-US" sz="3600" b="1">
                          <a:solidFill>
                            <a:schemeClr val="lt1"/>
                          </a:solidFill>
                          <a:latin typeface="Arial Narrow"/>
                          <a:ea typeface="Arial Narrow"/>
                          <a:cs typeface="Arial Narrow"/>
                          <a:sym typeface="Arial Narrow"/>
                        </a:rPr>
                        <a:t>Graduate Assistant</a:t>
                      </a:r>
                      <a:endParaRPr sz="3600" b="1">
                        <a:solidFill>
                          <a:schemeClr val="lt1"/>
                        </a:solidFill>
                        <a:latin typeface="Arial Narrow"/>
                        <a:ea typeface="Arial Narrow"/>
                        <a:cs typeface="Arial Narrow"/>
                        <a:sym typeface="Arial Narrow"/>
                      </a:endParaRPr>
                    </a:p>
                    <a:p>
                      <a:pPr marL="0" lvl="0" indent="0" algn="ctr" rtl="0">
                        <a:spcBef>
                          <a:spcPts val="0"/>
                        </a:spcBef>
                        <a:spcAft>
                          <a:spcPts val="0"/>
                        </a:spcAft>
                        <a:buNone/>
                      </a:pPr>
                      <a:r>
                        <a:rPr lang="en-US" sz="3600" b="1">
                          <a:solidFill>
                            <a:schemeClr val="lt1"/>
                          </a:solidFill>
                          <a:latin typeface="Arial Narrow"/>
                          <a:ea typeface="Arial Narrow"/>
                          <a:cs typeface="Arial Narrow"/>
                          <a:sym typeface="Arial Narrow"/>
                        </a:rPr>
                        <a:t>Support Plan (GASP)</a:t>
                      </a:r>
                      <a:endParaRPr sz="3600" b="1">
                        <a:solidFill>
                          <a:schemeClr val="lt1"/>
                        </a:solidFill>
                        <a:latin typeface="Arial Narrow"/>
                        <a:ea typeface="Arial Narrow"/>
                        <a:cs typeface="Arial Narrow"/>
                        <a:sym typeface="Arial Narrow"/>
                      </a:endParaRPr>
                    </a:p>
                    <a:p>
                      <a:pPr marL="0" lvl="0" indent="0" algn="ctr" rtl="0">
                        <a:spcBef>
                          <a:spcPts val="0"/>
                        </a:spcBef>
                        <a:spcAft>
                          <a:spcPts val="0"/>
                        </a:spcAft>
                        <a:buNone/>
                      </a:pPr>
                      <a:endParaRPr sz="3600" b="1">
                        <a:solidFill>
                          <a:schemeClr val="lt1"/>
                        </a:solidFill>
                        <a:latin typeface="Arial Narrow"/>
                        <a:ea typeface="Arial Narrow"/>
                        <a:cs typeface="Arial Narrow"/>
                        <a:sym typeface="Arial Narrow"/>
                      </a:endParaRPr>
                    </a:p>
                    <a:p>
                      <a:pPr marL="0" lvl="0" indent="0" algn="ctr" rtl="0">
                        <a:lnSpc>
                          <a:spcPct val="115000"/>
                        </a:lnSpc>
                        <a:spcBef>
                          <a:spcPts val="0"/>
                        </a:spcBef>
                        <a:spcAft>
                          <a:spcPts val="3200"/>
                        </a:spcAft>
                        <a:buNone/>
                      </a:pPr>
                      <a:r>
                        <a:rPr lang="en-US" sz="2400">
                          <a:solidFill>
                            <a:schemeClr val="lt1"/>
                          </a:solidFill>
                          <a:latin typeface="Arial Narrow"/>
                          <a:ea typeface="Arial Narrow"/>
                          <a:cs typeface="Arial Narrow"/>
                          <a:sym typeface="Arial Narrow"/>
                        </a:rPr>
                        <a:t>GASP covers $7,252 for resident</a:t>
                      </a:r>
                      <a:br>
                        <a:rPr lang="en-US" sz="2400">
                          <a:solidFill>
                            <a:schemeClr val="lt1"/>
                          </a:solidFill>
                          <a:latin typeface="Arial Narrow"/>
                          <a:ea typeface="Arial Narrow"/>
                          <a:cs typeface="Arial Narrow"/>
                          <a:sym typeface="Arial Narrow"/>
                        </a:rPr>
                      </a:br>
                      <a:r>
                        <a:rPr lang="en-US" sz="2400">
                          <a:solidFill>
                            <a:schemeClr val="lt1"/>
                          </a:solidFill>
                          <a:latin typeface="Arial Narrow"/>
                          <a:ea typeface="Arial Narrow"/>
                          <a:cs typeface="Arial Narrow"/>
                          <a:sym typeface="Arial Narrow"/>
                        </a:rPr>
                        <a:t>and $21,821 for non-resident students.</a:t>
                      </a:r>
                      <a:endParaRPr sz="3600" b="1">
                        <a:solidFill>
                          <a:schemeClr val="lt1"/>
                        </a:solidFill>
                        <a:latin typeface="Arial Narrow"/>
                        <a:ea typeface="Arial Narrow"/>
                        <a:cs typeface="Arial Narrow"/>
                        <a:sym typeface="Arial Narrow"/>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3600" b="1">
                          <a:solidFill>
                            <a:schemeClr val="lt1"/>
                          </a:solidFill>
                          <a:latin typeface="Arial Narrow"/>
                          <a:ea typeface="Arial Narrow"/>
                          <a:cs typeface="Arial Narrow"/>
                          <a:sym typeface="Arial Narrow"/>
                        </a:rPr>
                        <a:t>Funding</a:t>
                      </a:r>
                      <a:br>
                        <a:rPr lang="en-US" sz="3600" b="1">
                          <a:solidFill>
                            <a:schemeClr val="lt1"/>
                          </a:solidFill>
                          <a:latin typeface="Arial Narrow"/>
                          <a:ea typeface="Arial Narrow"/>
                          <a:cs typeface="Arial Narrow"/>
                          <a:sym typeface="Arial Narrow"/>
                        </a:rPr>
                      </a:br>
                      <a:r>
                        <a:rPr lang="en-US" sz="3600" b="1">
                          <a:solidFill>
                            <a:schemeClr val="lt1"/>
                          </a:solidFill>
                          <a:latin typeface="Arial Narrow"/>
                          <a:ea typeface="Arial Narrow"/>
                          <a:cs typeface="Arial Narrow"/>
                          <a:sym typeface="Arial Narrow"/>
                        </a:rPr>
                        <a:t>Increases</a:t>
                      </a:r>
                      <a:endParaRPr sz="3600" b="1">
                        <a:solidFill>
                          <a:schemeClr val="lt1"/>
                        </a:solidFill>
                        <a:latin typeface="Arial Narrow"/>
                        <a:ea typeface="Arial Narrow"/>
                        <a:cs typeface="Arial Narrow"/>
                        <a:sym typeface="Arial Narrow"/>
                      </a:endParaRPr>
                    </a:p>
                    <a:p>
                      <a:pPr marL="0" lvl="0" indent="0" algn="ctr" rtl="0">
                        <a:spcBef>
                          <a:spcPts val="0"/>
                        </a:spcBef>
                        <a:spcAft>
                          <a:spcPts val="0"/>
                        </a:spcAft>
                        <a:buClr>
                          <a:schemeClr val="dk1"/>
                        </a:buClr>
                        <a:buSzPts val="1100"/>
                        <a:buFont typeface="Arial"/>
                        <a:buNone/>
                      </a:pPr>
                      <a:endParaRPr sz="3600" b="1">
                        <a:solidFill>
                          <a:schemeClr val="lt1"/>
                        </a:solidFill>
                        <a:latin typeface="Arial Narrow"/>
                        <a:ea typeface="Arial Narrow"/>
                        <a:cs typeface="Arial Narrow"/>
                        <a:sym typeface="Arial Narrow"/>
                      </a:endParaRPr>
                    </a:p>
                    <a:p>
                      <a:pPr marL="0" lvl="0" indent="0" algn="ctr" rtl="0">
                        <a:lnSpc>
                          <a:spcPct val="115000"/>
                        </a:lnSpc>
                        <a:spcBef>
                          <a:spcPts val="0"/>
                        </a:spcBef>
                        <a:spcAft>
                          <a:spcPts val="3200"/>
                        </a:spcAft>
                        <a:buClr>
                          <a:schemeClr val="dk1"/>
                        </a:buClr>
                        <a:buSzPts val="1100"/>
                        <a:buFont typeface="Arial"/>
                        <a:buNone/>
                      </a:pPr>
                      <a:r>
                        <a:rPr lang="en-US" sz="2400">
                          <a:solidFill>
                            <a:schemeClr val="lt1"/>
                          </a:solidFill>
                          <a:latin typeface="Arial Narrow"/>
                          <a:ea typeface="Arial Narrow"/>
                          <a:cs typeface="Arial Narrow"/>
                          <a:sym typeface="Arial Narrow"/>
                        </a:rPr>
                        <a:t>Academic Affairs provided $1,500,000 in recurring funding stipends and $475,000 per year in one-time funding for Master’s TA resident tuition (MTART).</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3600" b="1">
                          <a:solidFill>
                            <a:schemeClr val="lt1"/>
                          </a:solidFill>
                          <a:latin typeface="Arial Narrow"/>
                          <a:ea typeface="Arial Narrow"/>
                          <a:cs typeface="Arial Narrow"/>
                          <a:sym typeface="Arial Narrow"/>
                        </a:rPr>
                        <a:t>$1,000</a:t>
                      </a:r>
                      <a:br>
                        <a:rPr lang="en-US" sz="3600" b="1">
                          <a:solidFill>
                            <a:schemeClr val="lt1"/>
                          </a:solidFill>
                          <a:latin typeface="Arial Narrow"/>
                          <a:ea typeface="Arial Narrow"/>
                          <a:cs typeface="Arial Narrow"/>
                          <a:sym typeface="Arial Narrow"/>
                        </a:rPr>
                      </a:br>
                      <a:r>
                        <a:rPr lang="en-US" sz="3600" b="1">
                          <a:solidFill>
                            <a:schemeClr val="lt1"/>
                          </a:solidFill>
                          <a:latin typeface="Arial Narrow"/>
                          <a:ea typeface="Arial Narrow"/>
                          <a:cs typeface="Arial Narrow"/>
                          <a:sym typeface="Arial Narrow"/>
                        </a:rPr>
                        <a:t>Scholarships</a:t>
                      </a:r>
                      <a:endParaRPr sz="3600" b="1">
                        <a:solidFill>
                          <a:schemeClr val="lt1"/>
                        </a:solidFill>
                        <a:latin typeface="Arial Narrow"/>
                        <a:ea typeface="Arial Narrow"/>
                        <a:cs typeface="Arial Narrow"/>
                        <a:sym typeface="Arial Narrow"/>
                      </a:endParaRPr>
                    </a:p>
                    <a:p>
                      <a:pPr marL="0" lvl="0" indent="0" algn="ctr" rtl="0">
                        <a:spcBef>
                          <a:spcPts val="0"/>
                        </a:spcBef>
                        <a:spcAft>
                          <a:spcPts val="0"/>
                        </a:spcAft>
                        <a:buClr>
                          <a:schemeClr val="dk1"/>
                        </a:buClr>
                        <a:buSzPts val="1100"/>
                        <a:buFont typeface="Arial"/>
                        <a:buNone/>
                      </a:pPr>
                      <a:endParaRPr sz="3600" b="1">
                        <a:solidFill>
                          <a:schemeClr val="lt1"/>
                        </a:solidFill>
                        <a:latin typeface="Arial Narrow"/>
                        <a:ea typeface="Arial Narrow"/>
                        <a:cs typeface="Arial Narrow"/>
                        <a:sym typeface="Arial Narrow"/>
                      </a:endParaRPr>
                    </a:p>
                    <a:p>
                      <a:pPr marL="0" lvl="0" indent="0" algn="ctr" rtl="0">
                        <a:lnSpc>
                          <a:spcPct val="115000"/>
                        </a:lnSpc>
                        <a:spcBef>
                          <a:spcPts val="0"/>
                        </a:spcBef>
                        <a:spcAft>
                          <a:spcPts val="3200"/>
                        </a:spcAft>
                        <a:buClr>
                          <a:schemeClr val="dk1"/>
                        </a:buClr>
                        <a:buSzPts val="1100"/>
                        <a:buFont typeface="Arial"/>
                        <a:buNone/>
                      </a:pPr>
                      <a:r>
                        <a:rPr lang="en-US" sz="2400">
                          <a:solidFill>
                            <a:schemeClr val="lt1"/>
                          </a:solidFill>
                          <a:latin typeface="Arial Narrow"/>
                          <a:ea typeface="Arial Narrow"/>
                          <a:cs typeface="Arial Narrow"/>
                          <a:sym typeface="Arial Narrow"/>
                        </a:rPr>
                        <a:t>The Graduate School provided</a:t>
                      </a:r>
                      <a:br>
                        <a:rPr lang="en-US" sz="2400">
                          <a:solidFill>
                            <a:schemeClr val="lt1"/>
                          </a:solidFill>
                          <a:latin typeface="Arial Narrow"/>
                          <a:ea typeface="Arial Narrow"/>
                          <a:cs typeface="Arial Narrow"/>
                          <a:sym typeface="Arial Narrow"/>
                        </a:rPr>
                      </a:br>
                      <a:r>
                        <a:rPr lang="en-US" sz="2400">
                          <a:solidFill>
                            <a:schemeClr val="lt1"/>
                          </a:solidFill>
                          <a:latin typeface="Arial Narrow"/>
                          <a:ea typeface="Arial Narrow"/>
                          <a:cs typeface="Arial Narrow"/>
                          <a:sym typeface="Arial Narrow"/>
                        </a:rPr>
                        <a:t>all Ph.D. students scholarships</a:t>
                      </a:r>
                      <a:br>
                        <a:rPr lang="en-US" sz="2400">
                          <a:solidFill>
                            <a:schemeClr val="lt1"/>
                          </a:solidFill>
                          <a:latin typeface="Arial Narrow"/>
                          <a:ea typeface="Arial Narrow"/>
                          <a:cs typeface="Arial Narrow"/>
                          <a:sym typeface="Arial Narrow"/>
                        </a:rPr>
                      </a:br>
                      <a:r>
                        <a:rPr lang="en-US" sz="2400">
                          <a:solidFill>
                            <a:schemeClr val="lt1"/>
                          </a:solidFill>
                          <a:latin typeface="Arial Narrow"/>
                          <a:ea typeface="Arial Narrow"/>
                          <a:cs typeface="Arial Narrow"/>
                          <a:sym typeface="Arial Narrow"/>
                        </a:rPr>
                        <a:t>to cover E&amp;T and health fees.</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186" name="Google Shape;186;p28"/>
          <p:cNvPicPr preferRelativeResize="0"/>
          <p:nvPr/>
        </p:nvPicPr>
        <p:blipFill>
          <a:blip r:embed="rId3">
            <a:alphaModFix/>
          </a:blip>
          <a:stretch>
            <a:fillRect/>
          </a:stretch>
        </p:blipFill>
        <p:spPr>
          <a:xfrm>
            <a:off x="2220825" y="3211413"/>
            <a:ext cx="3025951" cy="3025951"/>
          </a:xfrm>
          <a:prstGeom prst="rect">
            <a:avLst/>
          </a:prstGeom>
          <a:noFill/>
          <a:ln>
            <a:noFill/>
          </a:ln>
        </p:spPr>
      </p:pic>
      <p:pic>
        <p:nvPicPr>
          <p:cNvPr id="187" name="Google Shape;187;p28"/>
          <p:cNvPicPr preferRelativeResize="0"/>
          <p:nvPr/>
        </p:nvPicPr>
        <p:blipFill>
          <a:blip r:embed="rId4">
            <a:alphaModFix/>
          </a:blip>
          <a:stretch>
            <a:fillRect/>
          </a:stretch>
        </p:blipFill>
        <p:spPr>
          <a:xfrm>
            <a:off x="13119100" y="3648062"/>
            <a:ext cx="2870200" cy="2152673"/>
          </a:xfrm>
          <a:prstGeom prst="rect">
            <a:avLst/>
          </a:prstGeom>
          <a:noFill/>
          <a:ln>
            <a:noFill/>
          </a:ln>
        </p:spPr>
      </p:pic>
      <p:pic>
        <p:nvPicPr>
          <p:cNvPr id="188" name="Google Shape;188;p28"/>
          <p:cNvPicPr preferRelativeResize="0"/>
          <p:nvPr/>
        </p:nvPicPr>
        <p:blipFill>
          <a:blip r:embed="rId5">
            <a:alphaModFix/>
          </a:blip>
          <a:stretch>
            <a:fillRect/>
          </a:stretch>
        </p:blipFill>
        <p:spPr>
          <a:xfrm>
            <a:off x="8268737" y="3784600"/>
            <a:ext cx="1866800" cy="1879598"/>
          </a:xfrm>
          <a:prstGeom prst="rect">
            <a:avLst/>
          </a:prstGeom>
          <a:noFill/>
          <a:ln>
            <a:noFill/>
          </a:ln>
        </p:spPr>
      </p:pic>
      <p:sp>
        <p:nvSpPr>
          <p:cNvPr id="189" name="Google Shape;189;p28"/>
          <p:cNvSpPr txBox="1">
            <a:spLocks noGrp="1"/>
          </p:cNvSpPr>
          <p:nvPr>
            <p:ph type="subTitle" idx="1"/>
          </p:nvPr>
        </p:nvSpPr>
        <p:spPr>
          <a:xfrm>
            <a:off x="3226050" y="725550"/>
            <a:ext cx="11569200" cy="976800"/>
          </a:xfrm>
          <a:prstGeom prst="rect">
            <a:avLst/>
          </a:prstGeom>
          <a:noFill/>
          <a:ln>
            <a:noFill/>
          </a:ln>
        </p:spPr>
        <p:txBody>
          <a:bodyPr spcFirstLastPara="1" wrap="square" lIns="137150" tIns="68550" rIns="137150" bIns="68550" anchor="t" anchorCtr="0">
            <a:noAutofit/>
          </a:bodyPr>
          <a:lstStyle/>
          <a:p>
            <a:pPr marL="0" lvl="0" indent="0" algn="ctr" rtl="0">
              <a:lnSpc>
                <a:spcPct val="90000"/>
              </a:lnSpc>
              <a:spcBef>
                <a:spcPts val="0"/>
              </a:spcBef>
              <a:spcAft>
                <a:spcPts val="0"/>
              </a:spcAft>
              <a:buClr>
                <a:schemeClr val="dk1"/>
              </a:buClr>
              <a:buSzPts val="1100"/>
              <a:buNone/>
            </a:pPr>
            <a:r>
              <a:rPr lang="en-US" sz="6200">
                <a:solidFill>
                  <a:schemeClr val="lt1"/>
                </a:solidFill>
                <a:latin typeface="Cambria"/>
                <a:ea typeface="Cambria"/>
                <a:cs typeface="Cambria"/>
                <a:sym typeface="Cambria"/>
              </a:rPr>
              <a:t>Investments in Graduate Funding</a:t>
            </a:r>
            <a:endParaRPr sz="6200">
              <a:solidFill>
                <a:schemeClr val="lt1"/>
              </a:solidFill>
              <a:latin typeface="Cambria"/>
              <a:ea typeface="Cambria"/>
              <a:cs typeface="Cambria"/>
              <a:sym typeface="Cambria"/>
            </a:endParaRPr>
          </a:p>
        </p:txBody>
      </p:sp>
      <p:sp>
        <p:nvSpPr>
          <p:cNvPr id="190" name="Google Shape;190;p28"/>
          <p:cNvSpPr/>
          <p:nvPr/>
        </p:nvSpPr>
        <p:spPr>
          <a:xfrm>
            <a:off x="8820150" y="2308050"/>
            <a:ext cx="381000" cy="381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cxnSp>
        <p:nvCxnSpPr>
          <p:cNvPr id="191" name="Google Shape;191;p28"/>
          <p:cNvCxnSpPr/>
          <p:nvPr/>
        </p:nvCxnSpPr>
        <p:spPr>
          <a:xfrm>
            <a:off x="1781088" y="2498550"/>
            <a:ext cx="14725800" cy="0"/>
          </a:xfrm>
          <a:prstGeom prst="straightConnector1">
            <a:avLst/>
          </a:prstGeom>
          <a:noFill/>
          <a:ln w="28575" cap="flat" cmpd="sng">
            <a:solidFill>
              <a:schemeClr val="lt1"/>
            </a:solidFill>
            <a:prstDash val="solid"/>
            <a:round/>
            <a:headEnd type="none" w="med" len="med"/>
            <a:tailEnd type="none" w="med" len="med"/>
          </a:ln>
        </p:spPr>
      </p:cxnSp>
      <p:sp>
        <p:nvSpPr>
          <p:cNvPr id="192" name="Google Shape;192;p28"/>
          <p:cNvSpPr/>
          <p:nvPr/>
        </p:nvSpPr>
        <p:spPr>
          <a:xfrm>
            <a:off x="3543300" y="2308050"/>
            <a:ext cx="381000" cy="381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3" name="Google Shape;193;p28"/>
          <p:cNvSpPr/>
          <p:nvPr/>
        </p:nvSpPr>
        <p:spPr>
          <a:xfrm>
            <a:off x="14363700" y="2308050"/>
            <a:ext cx="381000" cy="381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4" name="Google Shape;194;p28"/>
          <p:cNvSpPr txBox="1"/>
          <p:nvPr/>
        </p:nvSpPr>
        <p:spPr>
          <a:xfrm>
            <a:off x="2233800" y="2689050"/>
            <a:ext cx="3000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a:solidFill>
                  <a:schemeClr val="lt1"/>
                </a:solidFill>
                <a:latin typeface="Cambria"/>
                <a:ea typeface="Cambria"/>
                <a:cs typeface="Cambria"/>
                <a:sym typeface="Cambria"/>
              </a:rPr>
              <a:t>2005</a:t>
            </a:r>
            <a:endParaRPr sz="1000">
              <a:latin typeface="Cambria"/>
              <a:ea typeface="Cambria"/>
              <a:cs typeface="Cambria"/>
              <a:sym typeface="Cambria"/>
            </a:endParaRPr>
          </a:p>
        </p:txBody>
      </p:sp>
      <p:sp>
        <p:nvSpPr>
          <p:cNvPr id="195" name="Google Shape;195;p28"/>
          <p:cNvSpPr txBox="1"/>
          <p:nvPr/>
        </p:nvSpPr>
        <p:spPr>
          <a:xfrm>
            <a:off x="7510650" y="2689050"/>
            <a:ext cx="3000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a:solidFill>
                  <a:schemeClr val="lt1"/>
                </a:solidFill>
                <a:latin typeface="Cambria"/>
                <a:ea typeface="Cambria"/>
                <a:cs typeface="Cambria"/>
                <a:sym typeface="Cambria"/>
              </a:rPr>
              <a:t>2022-23</a:t>
            </a:r>
            <a:endParaRPr sz="1000">
              <a:latin typeface="Cambria"/>
              <a:ea typeface="Cambria"/>
              <a:cs typeface="Cambria"/>
              <a:sym typeface="Cambria"/>
            </a:endParaRPr>
          </a:p>
        </p:txBody>
      </p:sp>
      <p:sp>
        <p:nvSpPr>
          <p:cNvPr id="196" name="Google Shape;196;p28"/>
          <p:cNvSpPr txBox="1"/>
          <p:nvPr/>
        </p:nvSpPr>
        <p:spPr>
          <a:xfrm>
            <a:off x="13054200" y="2689050"/>
            <a:ext cx="3000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a:solidFill>
                  <a:schemeClr val="lt1"/>
                </a:solidFill>
                <a:latin typeface="Cambria"/>
                <a:ea typeface="Cambria"/>
                <a:cs typeface="Cambria"/>
                <a:sym typeface="Cambria"/>
              </a:rPr>
              <a:t>2022-23</a:t>
            </a:r>
            <a:endParaRPr sz="1000">
              <a:latin typeface="Cambria"/>
              <a:ea typeface="Cambria"/>
              <a:cs typeface="Cambria"/>
              <a:sym typeface="Cambria"/>
            </a:endParaRPr>
          </a:p>
        </p:txBody>
      </p:sp>
      <p:cxnSp>
        <p:nvCxnSpPr>
          <p:cNvPr id="197" name="Google Shape;197;p28"/>
          <p:cNvCxnSpPr/>
          <p:nvPr/>
        </p:nvCxnSpPr>
        <p:spPr>
          <a:xfrm>
            <a:off x="3219450" y="737700"/>
            <a:ext cx="0" cy="952500"/>
          </a:xfrm>
          <a:prstGeom prst="straightConnector1">
            <a:avLst/>
          </a:prstGeom>
          <a:noFill/>
          <a:ln w="76200" cap="flat" cmpd="sng">
            <a:solidFill>
              <a:schemeClr val="lt1"/>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EEC82-DD5A-1805-1148-8956BF6761E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9CB1E30-395E-7A61-FC4C-DB712F2E2965}"/>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BF04FFA2-26FC-8E8E-20E6-8FC57C67CC75}"/>
              </a:ext>
            </a:extLst>
          </p:cNvPr>
          <p:cNvPicPr>
            <a:picLocks noChangeAspect="1"/>
          </p:cNvPicPr>
          <p:nvPr/>
        </p:nvPicPr>
        <p:blipFill>
          <a:blip r:embed="rId2"/>
          <a:stretch>
            <a:fillRect/>
          </a:stretch>
        </p:blipFill>
        <p:spPr>
          <a:xfrm>
            <a:off x="-1" y="0"/>
            <a:ext cx="18287999" cy="10287000"/>
          </a:xfrm>
          <a:prstGeom prst="rect">
            <a:avLst/>
          </a:prstGeom>
        </p:spPr>
      </p:pic>
      <p:sp>
        <p:nvSpPr>
          <p:cNvPr id="5" name="TextBox 4">
            <a:extLst>
              <a:ext uri="{FF2B5EF4-FFF2-40B4-BE49-F238E27FC236}">
                <a16:creationId xmlns:a16="http://schemas.microsoft.com/office/drawing/2014/main" id="{4C7D03D0-158F-8A34-FB02-64ECA34C01C8}"/>
              </a:ext>
            </a:extLst>
          </p:cNvPr>
          <p:cNvSpPr txBox="1"/>
          <p:nvPr/>
        </p:nvSpPr>
        <p:spPr>
          <a:xfrm>
            <a:off x="12098410" y="345638"/>
            <a:ext cx="5846690" cy="1323439"/>
          </a:xfrm>
          <a:prstGeom prst="rect">
            <a:avLst/>
          </a:prstGeom>
          <a:noFill/>
        </p:spPr>
        <p:txBody>
          <a:bodyPr wrap="square" rtlCol="0">
            <a:spAutoFit/>
          </a:bodyPr>
          <a:lstStyle/>
          <a:p>
            <a:r>
              <a:rPr lang="en-US" sz="4000" dirty="0">
                <a:solidFill>
                  <a:schemeClr val="bg1"/>
                </a:solidFill>
              </a:rPr>
              <a:t>$29-32 million per semester in Revenue</a:t>
            </a:r>
          </a:p>
        </p:txBody>
      </p:sp>
    </p:spTree>
    <p:extLst>
      <p:ext uri="{BB962C8B-B14F-4D97-AF65-F5344CB8AC3E}">
        <p14:creationId xmlns:p14="http://schemas.microsoft.com/office/powerpoint/2010/main" val="3145220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AAB6-CEC2-0F1B-FF5A-B17F9388857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F63434E-420C-8976-8E71-A631FEF137C2}"/>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AC791B85-76A4-5007-E46E-4749B9D9B148}"/>
              </a:ext>
            </a:extLst>
          </p:cNvPr>
          <p:cNvPicPr>
            <a:picLocks noChangeAspect="1"/>
          </p:cNvPicPr>
          <p:nvPr/>
        </p:nvPicPr>
        <p:blipFill>
          <a:blip r:embed="rId2"/>
          <a:stretch>
            <a:fillRect/>
          </a:stretch>
        </p:blipFill>
        <p:spPr>
          <a:xfrm>
            <a:off x="-1" y="0"/>
            <a:ext cx="18160181" cy="10287000"/>
          </a:xfrm>
          <a:prstGeom prst="rect">
            <a:avLst/>
          </a:prstGeom>
        </p:spPr>
      </p:pic>
    </p:spTree>
    <p:extLst>
      <p:ext uri="{BB962C8B-B14F-4D97-AF65-F5344CB8AC3E}">
        <p14:creationId xmlns:p14="http://schemas.microsoft.com/office/powerpoint/2010/main" val="3150116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3"/>
        <p:cNvGrpSpPr/>
        <p:nvPr/>
      </p:nvGrpSpPr>
      <p:grpSpPr>
        <a:xfrm>
          <a:off x="0" y="0"/>
          <a:ext cx="0" cy="0"/>
          <a:chOff x="0" y="0"/>
          <a:chExt cx="0" cy="0"/>
        </a:xfrm>
      </p:grpSpPr>
      <p:sp>
        <p:nvSpPr>
          <p:cNvPr id="214" name="Google Shape;214;p32"/>
          <p:cNvSpPr txBox="1">
            <a:spLocks noGrp="1"/>
          </p:cNvSpPr>
          <p:nvPr>
            <p:ph type="ctrTitle"/>
          </p:nvPr>
        </p:nvSpPr>
        <p:spPr>
          <a:xfrm>
            <a:off x="2286000" y="1683544"/>
            <a:ext cx="13716000" cy="3581700"/>
          </a:xfrm>
          <a:prstGeom prst="rect">
            <a:avLst/>
          </a:prstGeom>
          <a:noFill/>
          <a:ln>
            <a:noFill/>
          </a:ln>
        </p:spPr>
        <p:txBody>
          <a:bodyPr spcFirstLastPara="1" wrap="square" lIns="137150" tIns="68550" rIns="137150" bIns="68550" anchor="b" anchorCtr="0">
            <a:normAutofit/>
          </a:bodyPr>
          <a:lstStyle/>
          <a:p>
            <a:pPr marL="0" lvl="0" indent="0" algn="ctr" rtl="0">
              <a:lnSpc>
                <a:spcPct val="90000"/>
              </a:lnSpc>
              <a:spcBef>
                <a:spcPts val="0"/>
              </a:spcBef>
              <a:spcAft>
                <a:spcPts val="0"/>
              </a:spcAft>
              <a:buClr>
                <a:schemeClr val="dk1"/>
              </a:buClr>
              <a:buSzPts val="9000"/>
              <a:buFont typeface="Calibri"/>
              <a:buNone/>
            </a:pPr>
            <a:endParaRPr b="1">
              <a:latin typeface="Arial"/>
              <a:ea typeface="Arial"/>
              <a:cs typeface="Arial"/>
              <a:sym typeface="Arial"/>
            </a:endParaRPr>
          </a:p>
          <a:p>
            <a:pPr marL="0" lvl="0" indent="0" algn="ctr" rtl="0">
              <a:lnSpc>
                <a:spcPct val="90000"/>
              </a:lnSpc>
              <a:spcBef>
                <a:spcPts val="0"/>
              </a:spcBef>
              <a:spcAft>
                <a:spcPts val="0"/>
              </a:spcAft>
              <a:buClr>
                <a:schemeClr val="dk1"/>
              </a:buClr>
              <a:buSzPts val="9000"/>
              <a:buFont typeface="Calibri"/>
              <a:buNone/>
            </a:pPr>
            <a:endParaRPr b="1">
              <a:latin typeface="Arial"/>
              <a:ea typeface="Arial"/>
              <a:cs typeface="Arial"/>
              <a:sym typeface="Arial"/>
            </a:endParaRPr>
          </a:p>
        </p:txBody>
      </p:sp>
      <p:sp>
        <p:nvSpPr>
          <p:cNvPr id="215" name="Google Shape;215;p32"/>
          <p:cNvSpPr txBox="1">
            <a:spLocks noGrp="1"/>
          </p:cNvSpPr>
          <p:nvPr>
            <p:ph type="subTitle" idx="1"/>
          </p:nvPr>
        </p:nvSpPr>
        <p:spPr>
          <a:xfrm>
            <a:off x="858475" y="458850"/>
            <a:ext cx="17022900" cy="976800"/>
          </a:xfrm>
          <a:prstGeom prst="rect">
            <a:avLst/>
          </a:prstGeom>
          <a:noFill/>
          <a:ln>
            <a:noFill/>
          </a:ln>
        </p:spPr>
        <p:txBody>
          <a:bodyPr spcFirstLastPara="1" wrap="square" lIns="137150" tIns="68550" rIns="137150" bIns="68550" anchor="t" anchorCtr="0">
            <a:noAutofit/>
          </a:bodyPr>
          <a:lstStyle/>
          <a:p>
            <a:pPr marL="0" lvl="0" indent="0" algn="l" rtl="0">
              <a:spcBef>
                <a:spcPts val="0"/>
              </a:spcBef>
              <a:spcAft>
                <a:spcPts val="0"/>
              </a:spcAft>
              <a:buClr>
                <a:schemeClr val="dk1"/>
              </a:buClr>
              <a:buSzPts val="1100"/>
              <a:buNone/>
            </a:pPr>
            <a:r>
              <a:rPr lang="en-US" sz="6200" dirty="0">
                <a:latin typeface="Cambria"/>
                <a:ea typeface="Cambria"/>
                <a:cs typeface="Cambria"/>
                <a:sym typeface="Cambria"/>
              </a:rPr>
              <a:t>Graduate School Funding</a:t>
            </a:r>
            <a:endParaRPr sz="6200" dirty="0">
              <a:latin typeface="Cambria"/>
              <a:ea typeface="Cambria"/>
              <a:cs typeface="Cambria"/>
              <a:sym typeface="Cambria"/>
            </a:endParaRPr>
          </a:p>
          <a:p>
            <a:pPr marL="0" lvl="0" indent="0" algn="l" rtl="0">
              <a:lnSpc>
                <a:spcPct val="90000"/>
              </a:lnSpc>
              <a:spcBef>
                <a:spcPts val="0"/>
              </a:spcBef>
              <a:spcAft>
                <a:spcPts val="0"/>
              </a:spcAft>
              <a:buClr>
                <a:schemeClr val="dk1"/>
              </a:buClr>
              <a:buSzPts val="5400"/>
              <a:buNone/>
            </a:pPr>
            <a:endParaRPr sz="6200" dirty="0">
              <a:latin typeface="Cambria"/>
              <a:ea typeface="Cambria"/>
              <a:cs typeface="Cambria"/>
              <a:sym typeface="Cambria"/>
            </a:endParaRPr>
          </a:p>
        </p:txBody>
      </p:sp>
      <p:pic>
        <p:nvPicPr>
          <p:cNvPr id="216" name="Google Shape;216;p32" title="Chart"/>
          <p:cNvPicPr preferRelativeResize="0"/>
          <p:nvPr/>
        </p:nvPicPr>
        <p:blipFill>
          <a:blip r:embed="rId4">
            <a:alphaModFix/>
          </a:blip>
          <a:stretch>
            <a:fillRect/>
          </a:stretch>
        </p:blipFill>
        <p:spPr>
          <a:xfrm>
            <a:off x="4261025" y="1896392"/>
            <a:ext cx="9765944" cy="6234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
        <p:cNvGrpSpPr/>
        <p:nvPr/>
      </p:nvGrpSpPr>
      <p:grpSpPr>
        <a:xfrm>
          <a:off x="0" y="0"/>
          <a:ext cx="0" cy="0"/>
          <a:chOff x="0" y="0"/>
          <a:chExt cx="0" cy="0"/>
        </a:xfrm>
      </p:grpSpPr>
      <p:sp>
        <p:nvSpPr>
          <p:cNvPr id="207" name="Google Shape;207;p31"/>
          <p:cNvSpPr txBox="1">
            <a:spLocks noGrp="1"/>
          </p:cNvSpPr>
          <p:nvPr>
            <p:ph type="ctrTitle"/>
          </p:nvPr>
        </p:nvSpPr>
        <p:spPr>
          <a:xfrm>
            <a:off x="2286000" y="1683544"/>
            <a:ext cx="13716000" cy="3581700"/>
          </a:xfrm>
          <a:prstGeom prst="rect">
            <a:avLst/>
          </a:prstGeom>
          <a:noFill/>
          <a:ln>
            <a:noFill/>
          </a:ln>
        </p:spPr>
        <p:txBody>
          <a:bodyPr spcFirstLastPara="1" wrap="square" lIns="137150" tIns="68550" rIns="137150" bIns="68550" anchor="b" anchorCtr="0">
            <a:normAutofit/>
          </a:bodyPr>
          <a:lstStyle/>
          <a:p>
            <a:pPr marL="0" lvl="0" indent="0" algn="ctr" rtl="0">
              <a:lnSpc>
                <a:spcPct val="90000"/>
              </a:lnSpc>
              <a:spcBef>
                <a:spcPts val="0"/>
              </a:spcBef>
              <a:spcAft>
                <a:spcPts val="0"/>
              </a:spcAft>
              <a:buClr>
                <a:schemeClr val="dk1"/>
              </a:buClr>
              <a:buSzPts val="9000"/>
              <a:buFont typeface="Calibri"/>
              <a:buNone/>
            </a:pPr>
            <a:endParaRPr lang="en-US" b="1" dirty="0">
              <a:latin typeface="Arial"/>
              <a:ea typeface="Arial"/>
              <a:cs typeface="Arial"/>
              <a:sym typeface="Arial"/>
            </a:endParaRPr>
          </a:p>
          <a:p>
            <a:pPr marL="0" lvl="0" indent="0" algn="ctr" rtl="0">
              <a:lnSpc>
                <a:spcPct val="90000"/>
              </a:lnSpc>
              <a:spcBef>
                <a:spcPts val="0"/>
              </a:spcBef>
              <a:spcAft>
                <a:spcPts val="0"/>
              </a:spcAft>
              <a:buClr>
                <a:schemeClr val="dk1"/>
              </a:buClr>
              <a:buSzPts val="9000"/>
              <a:buFont typeface="Calibri"/>
              <a:buNone/>
            </a:pPr>
            <a:endParaRPr lang="en-US" b="1" dirty="0">
              <a:latin typeface="Arial"/>
              <a:ea typeface="Arial"/>
              <a:cs typeface="Arial"/>
              <a:sym typeface="Arial"/>
            </a:endParaRPr>
          </a:p>
        </p:txBody>
      </p:sp>
      <p:sp>
        <p:nvSpPr>
          <p:cNvPr id="208" name="Google Shape;208;p31"/>
          <p:cNvSpPr txBox="1">
            <a:spLocks noGrp="1"/>
          </p:cNvSpPr>
          <p:nvPr>
            <p:ph type="subTitle" idx="1"/>
          </p:nvPr>
        </p:nvSpPr>
        <p:spPr>
          <a:xfrm>
            <a:off x="858475" y="458850"/>
            <a:ext cx="17022900" cy="976800"/>
          </a:xfrm>
          <a:prstGeom prst="rect">
            <a:avLst/>
          </a:prstGeom>
          <a:noFill/>
          <a:ln>
            <a:noFill/>
          </a:ln>
        </p:spPr>
        <p:txBody>
          <a:bodyPr spcFirstLastPara="1" wrap="square" lIns="137150" tIns="68550" rIns="137150" bIns="68550" anchor="t" anchorCtr="0">
            <a:noAutofit/>
          </a:bodyPr>
          <a:lstStyle/>
          <a:p>
            <a:pPr marL="0" lvl="0" indent="0" algn="l" rtl="0">
              <a:spcBef>
                <a:spcPts val="0"/>
              </a:spcBef>
              <a:spcAft>
                <a:spcPts val="0"/>
              </a:spcAft>
              <a:buClr>
                <a:schemeClr val="dk1"/>
              </a:buClr>
              <a:buSzPts val="1100"/>
              <a:buFont typeface="Arial"/>
              <a:buNone/>
            </a:pPr>
            <a:r>
              <a:rPr lang="en-US" sz="6200" dirty="0">
                <a:latin typeface="Cambria"/>
                <a:ea typeface="Cambria"/>
                <a:cs typeface="Cambria"/>
                <a:sym typeface="Cambria"/>
              </a:rPr>
              <a:t>Growth in Eligible MTART Students</a:t>
            </a:r>
          </a:p>
          <a:p>
            <a:pPr marL="0" lvl="0" indent="0" algn="l" rtl="0">
              <a:lnSpc>
                <a:spcPct val="90000"/>
              </a:lnSpc>
              <a:spcBef>
                <a:spcPts val="0"/>
              </a:spcBef>
              <a:spcAft>
                <a:spcPts val="0"/>
              </a:spcAft>
              <a:buClr>
                <a:schemeClr val="dk1"/>
              </a:buClr>
              <a:buSzPts val="5400"/>
              <a:buNone/>
            </a:pPr>
            <a:endParaRPr lang="en-US" sz="6200" dirty="0">
              <a:latin typeface="Cambria"/>
              <a:ea typeface="Cambria"/>
              <a:cs typeface="Cambria"/>
              <a:sym typeface="Cambria"/>
            </a:endParaRPr>
          </a:p>
        </p:txBody>
      </p:sp>
      <p:pic>
        <p:nvPicPr>
          <p:cNvPr id="5" name="Picture 4">
            <a:extLst>
              <a:ext uri="{FF2B5EF4-FFF2-40B4-BE49-F238E27FC236}">
                <a16:creationId xmlns:a16="http://schemas.microsoft.com/office/drawing/2014/main" id="{03989190-6078-3230-C6BE-F61945AD557D}"/>
              </a:ext>
            </a:extLst>
          </p:cNvPr>
          <p:cNvPicPr>
            <a:picLocks noChangeAspect="1"/>
          </p:cNvPicPr>
          <p:nvPr/>
        </p:nvPicPr>
        <p:blipFill>
          <a:blip r:embed="rId4"/>
          <a:stretch>
            <a:fillRect/>
          </a:stretch>
        </p:blipFill>
        <p:spPr>
          <a:xfrm>
            <a:off x="4310743" y="2452886"/>
            <a:ext cx="9183718" cy="5624716"/>
          </a:xfrm>
          <a:prstGeom prst="rect">
            <a:avLst/>
          </a:prstGeom>
        </p:spPr>
      </p:pic>
      <p:sp>
        <p:nvSpPr>
          <p:cNvPr id="6" name="TextBox 5">
            <a:extLst>
              <a:ext uri="{FF2B5EF4-FFF2-40B4-BE49-F238E27FC236}">
                <a16:creationId xmlns:a16="http://schemas.microsoft.com/office/drawing/2014/main" id="{BB1C08CD-D974-1525-D132-848E8AD437D9}"/>
              </a:ext>
            </a:extLst>
          </p:cNvPr>
          <p:cNvSpPr txBox="1"/>
          <p:nvPr/>
        </p:nvSpPr>
        <p:spPr>
          <a:xfrm>
            <a:off x="13625565" y="3474394"/>
            <a:ext cx="4049486" cy="1323439"/>
          </a:xfrm>
          <a:prstGeom prst="rect">
            <a:avLst/>
          </a:prstGeom>
          <a:noFill/>
        </p:spPr>
        <p:txBody>
          <a:bodyPr wrap="square" rtlCol="0">
            <a:spAutoFit/>
          </a:bodyPr>
          <a:lstStyle/>
          <a:p>
            <a:pPr algn="ctr"/>
            <a:r>
              <a:rPr lang="en-US" sz="4000" dirty="0">
                <a:latin typeface="Arial Narrow" panose="020B0606020202030204" pitchFamily="34" charset="0"/>
                <a:ea typeface="Cambria"/>
                <a:cs typeface="Cambria"/>
                <a:sym typeface="Cambria"/>
              </a:rPr>
              <a:t>$1.25MM for 262 students</a:t>
            </a:r>
            <a:endParaRPr lang="en-US" sz="4000" dirty="0">
              <a:latin typeface="Arial Narrow" panose="020B0606020202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30"/>
          <p:cNvSpPr txBox="1">
            <a:spLocks noGrp="1"/>
          </p:cNvSpPr>
          <p:nvPr>
            <p:ph type="ctrTitle"/>
          </p:nvPr>
        </p:nvSpPr>
        <p:spPr>
          <a:xfrm>
            <a:off x="2286000" y="1683544"/>
            <a:ext cx="13716000" cy="3581700"/>
          </a:xfrm>
          <a:prstGeom prst="rect">
            <a:avLst/>
          </a:prstGeom>
          <a:noFill/>
          <a:ln>
            <a:noFill/>
          </a:ln>
        </p:spPr>
        <p:txBody>
          <a:bodyPr spcFirstLastPara="1" wrap="square" lIns="137150" tIns="68550" rIns="137150" bIns="68550" anchor="b" anchorCtr="0">
            <a:normAutofit/>
          </a:bodyPr>
          <a:lstStyle/>
          <a:p>
            <a:pPr marL="0" lvl="0" indent="0" algn="ctr" rtl="0">
              <a:lnSpc>
                <a:spcPct val="90000"/>
              </a:lnSpc>
              <a:spcBef>
                <a:spcPts val="0"/>
              </a:spcBef>
              <a:spcAft>
                <a:spcPts val="0"/>
              </a:spcAft>
              <a:buClr>
                <a:schemeClr val="dk1"/>
              </a:buClr>
              <a:buSzPts val="9000"/>
              <a:buFont typeface="Calibri"/>
              <a:buNone/>
            </a:pPr>
            <a:endParaRPr b="1" dirty="0">
              <a:latin typeface="Arial"/>
              <a:ea typeface="Arial"/>
              <a:cs typeface="Arial"/>
              <a:sym typeface="Arial"/>
            </a:endParaRPr>
          </a:p>
          <a:p>
            <a:pPr marL="0" lvl="0" indent="0" algn="ctr" rtl="0">
              <a:lnSpc>
                <a:spcPct val="90000"/>
              </a:lnSpc>
              <a:spcBef>
                <a:spcPts val="0"/>
              </a:spcBef>
              <a:spcAft>
                <a:spcPts val="0"/>
              </a:spcAft>
              <a:buClr>
                <a:schemeClr val="dk1"/>
              </a:buClr>
              <a:buSzPts val="9000"/>
              <a:buFont typeface="Calibri"/>
              <a:buNone/>
            </a:pPr>
            <a:endParaRPr b="1" dirty="0">
              <a:latin typeface="Arial"/>
              <a:ea typeface="Arial"/>
              <a:cs typeface="Arial"/>
              <a:sym typeface="Arial"/>
            </a:endParaRPr>
          </a:p>
        </p:txBody>
      </p:sp>
      <p:sp>
        <p:nvSpPr>
          <p:cNvPr id="200" name="Google Shape;200;p30"/>
          <p:cNvSpPr txBox="1">
            <a:spLocks noGrp="1"/>
          </p:cNvSpPr>
          <p:nvPr>
            <p:ph type="subTitle" idx="1"/>
          </p:nvPr>
        </p:nvSpPr>
        <p:spPr>
          <a:xfrm>
            <a:off x="858475" y="458850"/>
            <a:ext cx="17022900" cy="976800"/>
          </a:xfrm>
          <a:prstGeom prst="rect">
            <a:avLst/>
          </a:prstGeom>
          <a:noFill/>
          <a:ln>
            <a:noFill/>
          </a:ln>
        </p:spPr>
        <p:txBody>
          <a:bodyPr spcFirstLastPara="1" wrap="square" lIns="137150" tIns="68550" rIns="137150" bIns="68550" anchor="t" anchorCtr="0">
            <a:noAutofit/>
          </a:bodyPr>
          <a:lstStyle/>
          <a:p>
            <a:pPr marL="0" lvl="0" indent="0" algn="l" rtl="0">
              <a:spcBef>
                <a:spcPts val="0"/>
              </a:spcBef>
              <a:spcAft>
                <a:spcPts val="0"/>
              </a:spcAft>
              <a:buClr>
                <a:schemeClr val="dk1"/>
              </a:buClr>
              <a:buSzPts val="1100"/>
              <a:buNone/>
            </a:pPr>
            <a:r>
              <a:rPr lang="en-US" sz="6200" dirty="0">
                <a:latin typeface="Cambria"/>
                <a:ea typeface="Cambria"/>
                <a:cs typeface="Cambria"/>
                <a:sym typeface="Cambria"/>
              </a:rPr>
              <a:t>Growth in Grant-Funded Ph.D. Students</a:t>
            </a:r>
            <a:endParaRPr sz="6200" dirty="0">
              <a:latin typeface="Cambria"/>
              <a:ea typeface="Cambria"/>
              <a:cs typeface="Cambria"/>
              <a:sym typeface="Cambria"/>
            </a:endParaRPr>
          </a:p>
        </p:txBody>
      </p:sp>
      <p:pic>
        <p:nvPicPr>
          <p:cNvPr id="202" name="Google Shape;202;p30" title="Chart"/>
          <p:cNvPicPr preferRelativeResize="0"/>
          <p:nvPr/>
        </p:nvPicPr>
        <p:blipFill>
          <a:blip r:embed="rId4">
            <a:alphaModFix/>
          </a:blip>
          <a:stretch>
            <a:fillRect/>
          </a:stretch>
        </p:blipFill>
        <p:spPr>
          <a:xfrm>
            <a:off x="4043933" y="2099894"/>
            <a:ext cx="8117845" cy="5182076"/>
          </a:xfrm>
          <a:prstGeom prst="rect">
            <a:avLst/>
          </a:prstGeom>
          <a:noFill/>
          <a:ln>
            <a:noFill/>
          </a:ln>
        </p:spPr>
      </p:pic>
      <p:sp>
        <p:nvSpPr>
          <p:cNvPr id="4" name="TextBox 3">
            <a:extLst>
              <a:ext uri="{FF2B5EF4-FFF2-40B4-BE49-F238E27FC236}">
                <a16:creationId xmlns:a16="http://schemas.microsoft.com/office/drawing/2014/main" id="{DBC2BF69-E994-B193-3BBD-920DB92DA264}"/>
              </a:ext>
            </a:extLst>
          </p:cNvPr>
          <p:cNvSpPr txBox="1"/>
          <p:nvPr/>
        </p:nvSpPr>
        <p:spPr>
          <a:xfrm>
            <a:off x="13223630" y="2212435"/>
            <a:ext cx="3995224" cy="4401205"/>
          </a:xfrm>
          <a:prstGeom prst="rect">
            <a:avLst/>
          </a:prstGeom>
          <a:noFill/>
        </p:spPr>
        <p:txBody>
          <a:bodyPr wrap="square" rtlCol="0">
            <a:spAutoFit/>
          </a:bodyPr>
          <a:lstStyle/>
          <a:p>
            <a:pPr marL="571500" indent="-571500" algn="ctr">
              <a:buFont typeface="Wingdings" panose="05000000000000000000" pitchFamily="2" charset="2"/>
              <a:buChar char="§"/>
            </a:pPr>
            <a:r>
              <a:rPr lang="en-US" sz="4000" dirty="0">
                <a:latin typeface="Arial Narrow" panose="020B0606020202030204" pitchFamily="34" charset="0"/>
                <a:ea typeface="Cambria" panose="02040503050406030204" pitchFamily="18" charset="0"/>
              </a:rPr>
              <a:t>Grants paid in-state tuition</a:t>
            </a:r>
          </a:p>
          <a:p>
            <a:pPr marL="571500" indent="-571500" algn="ctr">
              <a:buFont typeface="Wingdings" panose="05000000000000000000" pitchFamily="2" charset="2"/>
              <a:buChar char="§"/>
            </a:pPr>
            <a:r>
              <a:rPr lang="en-US" sz="4000" dirty="0">
                <a:latin typeface="Arial Narrow" panose="020B0606020202030204" pitchFamily="34" charset="0"/>
                <a:ea typeface="Cambria" panose="02040503050406030204" pitchFamily="18" charset="0"/>
              </a:rPr>
              <a:t>$3MM for 256 out-of-state  students</a:t>
            </a:r>
          </a:p>
          <a:p>
            <a:pPr marL="571500" indent="-571500" algn="ctr">
              <a:buFont typeface="Wingdings" panose="05000000000000000000" pitchFamily="2" charset="2"/>
              <a:buChar char="§"/>
            </a:pPr>
            <a:r>
              <a:rPr lang="en-US" sz="4000" dirty="0">
                <a:latin typeface="Arial Narrow" panose="020B0606020202030204" pitchFamily="34" charset="0"/>
                <a:ea typeface="Cambria" panose="02040503050406030204" pitchFamily="18" charset="0"/>
              </a:rPr>
              <a:t>Institutional PhD GAs fell by 58</a:t>
            </a:r>
          </a:p>
        </p:txBody>
      </p:sp>
    </p:spTree>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2887</TotalTime>
  <Words>3493</Words>
  <Application>Microsoft Office PowerPoint</Application>
  <PresentationFormat>Custom</PresentationFormat>
  <Paragraphs>145</Paragraphs>
  <Slides>16</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Cambria</vt:lpstr>
      <vt:lpstr>Arial</vt:lpstr>
      <vt:lpstr>Arial Narrow</vt:lpstr>
      <vt:lpstr>Calibri</vt:lpstr>
      <vt:lpstr>Wingdings</vt:lpstr>
      <vt:lpstr>Office Theme</vt:lpstr>
      <vt:lpstr>Office Theme</vt:lpstr>
      <vt:lpstr>  Update on Graduate School Funding and Student Support on Grants   In collaboration with Academic Affairs and Division of Research  </vt:lpstr>
      <vt:lpstr> </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Graduate School Funding and Student Support on Grants</dc:title>
  <dc:creator>Pinku Mukherjee</dc:creator>
  <cp:lastModifiedBy>Matt</cp:lastModifiedBy>
  <cp:revision>6</cp:revision>
  <dcterms:modified xsi:type="dcterms:W3CDTF">2024-04-23T21:42:25Z</dcterms:modified>
</cp:coreProperties>
</file>