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8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2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3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4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6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0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5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2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9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0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1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931DB-215F-4B39-96CD-2F3A93A0B02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4E6CD-4684-453C-B6F4-C8DF74E90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992389"/>
              </p:ext>
            </p:extLst>
          </p:nvPr>
        </p:nvGraphicFramePr>
        <p:xfrm>
          <a:off x="930428" y="664235"/>
          <a:ext cx="10331144" cy="5401201"/>
        </p:xfrm>
        <a:graphic>
          <a:graphicData uri="http://schemas.openxmlformats.org/drawingml/2006/table">
            <a:tbl>
              <a:tblPr/>
              <a:tblGrid>
                <a:gridCol w="2909194">
                  <a:extLst>
                    <a:ext uri="{9D8B030D-6E8A-4147-A177-3AD203B41FA5}">
                      <a16:colId xmlns:a16="http://schemas.microsoft.com/office/drawing/2014/main" val="40635959"/>
                    </a:ext>
                  </a:extLst>
                </a:gridCol>
                <a:gridCol w="2646315">
                  <a:extLst>
                    <a:ext uri="{9D8B030D-6E8A-4147-A177-3AD203B41FA5}">
                      <a16:colId xmlns:a16="http://schemas.microsoft.com/office/drawing/2014/main" val="2897507692"/>
                    </a:ext>
                  </a:extLst>
                </a:gridCol>
                <a:gridCol w="1717476">
                  <a:extLst>
                    <a:ext uri="{9D8B030D-6E8A-4147-A177-3AD203B41FA5}">
                      <a16:colId xmlns:a16="http://schemas.microsoft.com/office/drawing/2014/main" val="3028913379"/>
                    </a:ext>
                  </a:extLst>
                </a:gridCol>
                <a:gridCol w="1621087">
                  <a:extLst>
                    <a:ext uri="{9D8B030D-6E8A-4147-A177-3AD203B41FA5}">
                      <a16:colId xmlns:a16="http://schemas.microsoft.com/office/drawing/2014/main" val="1051180127"/>
                    </a:ext>
                  </a:extLst>
                </a:gridCol>
                <a:gridCol w="1437072">
                  <a:extLst>
                    <a:ext uri="{9D8B030D-6E8A-4147-A177-3AD203B41FA5}">
                      <a16:colId xmlns:a16="http://schemas.microsoft.com/office/drawing/2014/main" val="2209756147"/>
                    </a:ext>
                  </a:extLst>
                </a:gridCol>
              </a:tblGrid>
              <a:tr h="34385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Strategic Plan Metrics 2017-2018 Performance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697855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Metric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Period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Goal (17-18)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Goal (21-22)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64050"/>
                  </a:ext>
                </a:extLst>
              </a:tr>
              <a:tr h="34385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PRIORITIZE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179461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Low-income Completions*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Year 2017-18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2,385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2,490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3,094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414969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Graduation Rate*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67.2%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60.0%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022828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UGDE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Year 2017-18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990511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Workforces*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Year 2017-18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3,469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3,286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117161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Research Productivity*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$50,778,604.00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$40,627,015 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$54.9M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118819"/>
                  </a:ext>
                </a:extLst>
              </a:tr>
              <a:tr h="294307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356030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Low-income Enrollments*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2017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8,460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8,784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10,056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947634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 Completions*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Year 2017-18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1,251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1,204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1360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421079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UGDE Gaps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Year 2017-18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94184"/>
                  </a:ext>
                </a:extLst>
              </a:tr>
              <a:tr h="281873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SUSTAIN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242804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 Enrollments*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2018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5,547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5,626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6,279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79776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211392"/>
                  </a:ext>
                </a:extLst>
              </a:tr>
              <a:tr h="354945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*indicates Stretch Goal</a:t>
                      </a:r>
                    </a:p>
                  </a:txBody>
                  <a:tcPr marL="8755" marR="8755" marT="87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5" marR="8755" marT="87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549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28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104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Homesley</dc:creator>
  <cp:lastModifiedBy>Wyse, Matt</cp:lastModifiedBy>
  <cp:revision>5</cp:revision>
  <dcterms:created xsi:type="dcterms:W3CDTF">2019-01-15T15:37:24Z</dcterms:created>
  <dcterms:modified xsi:type="dcterms:W3CDTF">2019-01-16T21:33:24Z</dcterms:modified>
</cp:coreProperties>
</file>